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media/image2.jpeg" ContentType="image/jpeg"/>
  <Override PartName="/ppt/theme/theme2.xml" ContentType="application/vnd.openxmlformats-officedocument.theme+xml"/>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1pPr>
    <a:lvl2pPr marL="0" marR="0" indent="3429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2pPr>
    <a:lvl3pPr marL="0" marR="0" indent="6858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3pPr>
    <a:lvl4pPr marL="0" marR="0" indent="10287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4pPr>
    <a:lvl5pPr marL="0" marR="0" indent="13716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5pPr>
    <a:lvl6pPr marL="0" marR="0" indent="17145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6pPr>
    <a:lvl7pPr marL="0" marR="0" indent="20574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7pPr>
    <a:lvl8pPr marL="0" marR="0" indent="24003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8pPr>
    <a:lvl9pPr marL="0" marR="0" indent="27432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def" i="def">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b="def" i="def">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b="def" i="def">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b="def" i="def">
        <a:font>
          <a:latin typeface="Helvetica Neue"/>
          <a:ea typeface="Helvetica Neue"/>
          <a:cs typeface="Helvetica Neue"/>
        </a:font>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b="def" i="def">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b="def" i="def">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b="def" i="def">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b="def" i="def"/>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40" name="Shape 240"/>
          <p:cNvSpPr/>
          <p:nvPr>
            <p:ph type="sldImg"/>
          </p:nvPr>
        </p:nvSpPr>
        <p:spPr>
          <a:xfrm>
            <a:off x="1143000" y="685800"/>
            <a:ext cx="4572000" cy="3429000"/>
          </a:xfrm>
          <a:prstGeom prst="rect">
            <a:avLst/>
          </a:prstGeom>
        </p:spPr>
        <p:txBody>
          <a:bodyPr/>
          <a:lstStyle/>
          <a:p>
            <a:pPr/>
          </a:p>
        </p:txBody>
      </p:sp>
      <p:sp>
        <p:nvSpPr>
          <p:cNvPr id="241" name="Shape 24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sz="2200">
        <a:latin typeface="Lucida Grande"/>
        <a:ea typeface="Lucida Grande"/>
        <a:cs typeface="Lucida Grande"/>
        <a:sym typeface="Lucida Grande"/>
      </a:defRPr>
    </a:lvl1pPr>
    <a:lvl2pPr indent="228600" defTabSz="584200" latinLnBrk="0">
      <a:defRPr sz="2200">
        <a:latin typeface="Lucida Grande"/>
        <a:ea typeface="Lucida Grande"/>
        <a:cs typeface="Lucida Grande"/>
        <a:sym typeface="Lucida Grande"/>
      </a:defRPr>
    </a:lvl2pPr>
    <a:lvl3pPr indent="457200" defTabSz="584200" latinLnBrk="0">
      <a:defRPr sz="2200">
        <a:latin typeface="Lucida Grande"/>
        <a:ea typeface="Lucida Grande"/>
        <a:cs typeface="Lucida Grande"/>
        <a:sym typeface="Lucida Grande"/>
      </a:defRPr>
    </a:lvl3pPr>
    <a:lvl4pPr indent="685800" defTabSz="584200" latinLnBrk="0">
      <a:defRPr sz="2200">
        <a:latin typeface="Lucida Grande"/>
        <a:ea typeface="Lucida Grande"/>
        <a:cs typeface="Lucida Grande"/>
        <a:sym typeface="Lucida Grande"/>
      </a:defRPr>
    </a:lvl4pPr>
    <a:lvl5pPr indent="914400" defTabSz="584200" latinLnBrk="0">
      <a:defRPr sz="2200">
        <a:latin typeface="Lucida Grande"/>
        <a:ea typeface="Lucida Grande"/>
        <a:cs typeface="Lucida Grande"/>
        <a:sym typeface="Lucida Grande"/>
      </a:defRPr>
    </a:lvl5pPr>
    <a:lvl6pPr indent="1143000" defTabSz="584200" latinLnBrk="0">
      <a:defRPr sz="2200">
        <a:latin typeface="Lucida Grande"/>
        <a:ea typeface="Lucida Grande"/>
        <a:cs typeface="Lucida Grande"/>
        <a:sym typeface="Lucida Grande"/>
      </a:defRPr>
    </a:lvl6pPr>
    <a:lvl7pPr indent="1371600" defTabSz="584200" latinLnBrk="0">
      <a:defRPr sz="2200">
        <a:latin typeface="Lucida Grande"/>
        <a:ea typeface="Lucida Grande"/>
        <a:cs typeface="Lucida Grande"/>
        <a:sym typeface="Lucida Grande"/>
      </a:defRPr>
    </a:lvl7pPr>
    <a:lvl8pPr indent="1600200" defTabSz="584200" latinLnBrk="0">
      <a:defRPr sz="2200">
        <a:latin typeface="Lucida Grande"/>
        <a:ea typeface="Lucida Grande"/>
        <a:cs typeface="Lucida Grande"/>
        <a:sym typeface="Lucida Grande"/>
      </a:defRPr>
    </a:lvl8pPr>
    <a:lvl9pPr indent="1828800" defTabSz="584200" latinLnBrk="0">
      <a:defRPr sz="2200">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 name="Title Text"/>
          <p:cNvSpPr txBox="1"/>
          <p:nvPr>
            <p:ph type="title"/>
          </p:nvPr>
        </p:nvSpPr>
        <p:spPr>
          <a:xfrm>
            <a:off x="1422400" y="5245100"/>
            <a:ext cx="10541000" cy="2628900"/>
          </a:xfrm>
          <a:prstGeom prst="rect">
            <a:avLst/>
          </a:prstGeom>
        </p:spPr>
        <p:txBody>
          <a:bodyPr anchor="b"/>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13" name="Body Level One…"/>
          <p:cNvSpPr txBox="1"/>
          <p:nvPr>
            <p:ph type="body" sz="quarter" idx="1"/>
          </p:nvPr>
        </p:nvSpPr>
        <p:spPr>
          <a:xfrm>
            <a:off x="1422400" y="7861300"/>
            <a:ext cx="10541000" cy="1612900"/>
          </a:xfrm>
          <a:prstGeom prst="rect">
            <a:avLst/>
          </a:prstGeom>
        </p:spPr>
        <p:txBody>
          <a:bodyPr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4"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Big">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2" name="PROJECT"/>
          <p:cNvSpPr txBox="1"/>
          <p:nvPr>
            <p:ph type="body" sz="quarter" idx="21"/>
          </p:nvPr>
        </p:nvSpPr>
        <p:spPr>
          <a:xfrm>
            <a:off x="339858" y="7197750"/>
            <a:ext cx="935432"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PROJECT</a:t>
            </a:r>
          </a:p>
        </p:txBody>
      </p:sp>
      <p:sp>
        <p:nvSpPr>
          <p:cNvPr id="103" name="DATE"/>
          <p:cNvSpPr txBox="1"/>
          <p:nvPr>
            <p:ph type="body" sz="quarter" idx="22"/>
          </p:nvPr>
        </p:nvSpPr>
        <p:spPr>
          <a:xfrm>
            <a:off x="339908" y="8912250"/>
            <a:ext cx="579730"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DATE</a:t>
            </a:r>
          </a:p>
        </p:txBody>
      </p:sp>
      <p:sp>
        <p:nvSpPr>
          <p:cNvPr id="104" name="Client"/>
          <p:cNvSpPr txBox="1"/>
          <p:nvPr>
            <p:ph type="body" sz="quarter" idx="23"/>
          </p:nvPr>
        </p:nvSpPr>
        <p:spPr>
          <a:xfrm>
            <a:off x="5318308" y="8912250"/>
            <a:ext cx="752781"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Client</a:t>
            </a:r>
          </a:p>
        </p:txBody>
      </p:sp>
      <p:sp>
        <p:nvSpPr>
          <p:cNvPr id="105" name="DATE"/>
          <p:cNvSpPr txBox="1"/>
          <p:nvPr>
            <p:ph type="body" sz="quarter" idx="24"/>
          </p:nvPr>
        </p:nvSpPr>
        <p:spPr>
          <a:xfrm>
            <a:off x="1419408" y="8908389"/>
            <a:ext cx="941731"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DATE</a:t>
            </a:r>
          </a:p>
        </p:txBody>
      </p:sp>
      <p:sp>
        <p:nvSpPr>
          <p:cNvPr id="106" name="NAME"/>
          <p:cNvSpPr txBox="1"/>
          <p:nvPr>
            <p:ph type="body" sz="quarter" idx="25"/>
          </p:nvPr>
        </p:nvSpPr>
        <p:spPr>
          <a:xfrm>
            <a:off x="6359707" y="8908389"/>
            <a:ext cx="1069748"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NAME</a:t>
            </a:r>
          </a:p>
        </p:txBody>
      </p:sp>
      <p:sp>
        <p:nvSpPr>
          <p:cNvPr id="107" name="Image"/>
          <p:cNvSpPr/>
          <p:nvPr>
            <p:ph type="pic" idx="26"/>
          </p:nvPr>
        </p:nvSpPr>
        <p:spPr>
          <a:xfrm>
            <a:off x="368300" y="-355600"/>
            <a:ext cx="12268200" cy="8178800"/>
          </a:xfrm>
          <a:prstGeom prst="rect">
            <a:avLst/>
          </a:prstGeom>
        </p:spPr>
        <p:txBody>
          <a:bodyPr lIns="91439" tIns="45719" rIns="91439" bIns="45719" anchor="t"/>
          <a:lstStyle/>
          <a:p>
            <a:pPr/>
          </a:p>
        </p:txBody>
      </p:sp>
      <p:sp>
        <p:nvSpPr>
          <p:cNvPr id="108" name="Title Text"/>
          <p:cNvSpPr txBox="1"/>
          <p:nvPr>
            <p:ph type="title"/>
          </p:nvPr>
        </p:nvSpPr>
        <p:spPr>
          <a:xfrm>
            <a:off x="1422400" y="7099300"/>
            <a:ext cx="10845800" cy="1028700"/>
          </a:xfrm>
          <a:prstGeom prst="rect">
            <a:avLst/>
          </a:prstGeom>
        </p:spPr>
        <p:txBody>
          <a:bodyPr anchor="b"/>
          <a:lstStyle>
            <a:lvl1pPr marL="0">
              <a:lnSpc>
                <a:spcPct val="100000"/>
              </a:lnSpc>
              <a:defRPr cap="all" sz="7400">
                <a:solidFill>
                  <a:srgbClr val="DEDDDE"/>
                </a:solidFill>
                <a:latin typeface="+mj-lt"/>
                <a:ea typeface="+mj-ea"/>
                <a:cs typeface="+mj-cs"/>
                <a:sym typeface="Helvetica Neue Bold Condensed"/>
              </a:defRPr>
            </a:lvl1pPr>
          </a:lstStyle>
          <a:p>
            <a:pPr/>
            <a:r>
              <a:t>Title Text</a:t>
            </a:r>
          </a:p>
        </p:txBody>
      </p:sp>
      <p:sp>
        <p:nvSpPr>
          <p:cNvPr id="109" name="Body Level One…"/>
          <p:cNvSpPr txBox="1"/>
          <p:nvPr>
            <p:ph type="body" sz="quarter" idx="1"/>
          </p:nvPr>
        </p:nvSpPr>
        <p:spPr>
          <a:xfrm>
            <a:off x="1422400" y="8115300"/>
            <a:ext cx="10845800" cy="749300"/>
          </a:xfrm>
          <a:prstGeom prst="rect">
            <a:avLst/>
          </a:prstGeom>
        </p:spPr>
        <p:txBody>
          <a:bodyPr anchor="t"/>
          <a:lstStyle>
            <a:lvl1pPr marL="0" indent="0">
              <a:spcBef>
                <a:spcPts val="0"/>
              </a:spcBef>
              <a:buSzTx/>
              <a:buNone/>
              <a:defRPr cap="all" sz="4600">
                <a:solidFill>
                  <a:srgbClr val="DEDDDE"/>
                </a:solidFill>
                <a:latin typeface="+mj-lt"/>
                <a:ea typeface="+mj-ea"/>
                <a:cs typeface="+mj-cs"/>
                <a:sym typeface="Helvetica Neue Bold Condensed"/>
              </a:defRPr>
            </a:lvl1pPr>
            <a:lvl2pPr marL="0" indent="0">
              <a:spcBef>
                <a:spcPts val="0"/>
              </a:spcBef>
              <a:buSzTx/>
              <a:buNone/>
              <a:defRPr cap="all" sz="4600">
                <a:solidFill>
                  <a:srgbClr val="DEDDDE"/>
                </a:solidFill>
                <a:latin typeface="+mj-lt"/>
                <a:ea typeface="+mj-ea"/>
                <a:cs typeface="+mj-cs"/>
                <a:sym typeface="Helvetica Neue Bold Condensed"/>
              </a:defRPr>
            </a:lvl2pPr>
            <a:lvl3pPr marL="0" indent="0">
              <a:spcBef>
                <a:spcPts val="0"/>
              </a:spcBef>
              <a:buSzTx/>
              <a:buNone/>
              <a:defRPr cap="all" sz="4600">
                <a:solidFill>
                  <a:srgbClr val="DEDDDE"/>
                </a:solidFill>
                <a:latin typeface="+mj-lt"/>
                <a:ea typeface="+mj-ea"/>
                <a:cs typeface="+mj-cs"/>
                <a:sym typeface="Helvetica Neue Bold Condensed"/>
              </a:defRPr>
            </a:lvl3pPr>
            <a:lvl4pPr marL="0" indent="0">
              <a:spcBef>
                <a:spcPts val="0"/>
              </a:spcBef>
              <a:buSzTx/>
              <a:buNone/>
              <a:defRPr cap="all" sz="4600">
                <a:solidFill>
                  <a:srgbClr val="DEDDDE"/>
                </a:solidFill>
                <a:latin typeface="+mj-lt"/>
                <a:ea typeface="+mj-ea"/>
                <a:cs typeface="+mj-cs"/>
                <a:sym typeface="Helvetica Neue Bold Condensed"/>
              </a:defRPr>
            </a:lvl4pPr>
            <a:lvl5pPr marL="0" indent="0">
              <a:spcBef>
                <a:spcPts val="0"/>
              </a:spcBef>
              <a:buSzTx/>
              <a:buNone/>
              <a:defRPr cap="all" sz="4600">
                <a:solidFill>
                  <a:srgbClr val="DEDDDE"/>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1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Big">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18" name="Image"/>
          <p:cNvSpPr/>
          <p:nvPr>
            <p:ph type="pic" idx="21"/>
          </p:nvPr>
        </p:nvSpPr>
        <p:spPr>
          <a:xfrm>
            <a:off x="368300" y="228600"/>
            <a:ext cx="12268200" cy="8178800"/>
          </a:xfrm>
          <a:prstGeom prst="rect">
            <a:avLst/>
          </a:prstGeom>
        </p:spPr>
        <p:txBody>
          <a:bodyPr lIns="91439" tIns="45719" rIns="91439" bIns="45719" anchor="t"/>
          <a:lstStyle/>
          <a:p>
            <a:pPr/>
          </a:p>
        </p:txBody>
      </p:sp>
      <p:sp>
        <p:nvSpPr>
          <p:cNvPr id="119"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20"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5C89A5"/>
                </a:solidFill>
                <a:latin typeface="+mj-lt"/>
                <a:ea typeface="+mj-ea"/>
                <a:cs typeface="+mj-cs"/>
                <a:sym typeface="Helvetica Neue Bold Condensed"/>
              </a:defRPr>
            </a:lvl2pPr>
            <a:lvl3pPr marL="0" indent="0">
              <a:spcBef>
                <a:spcPts val="0"/>
              </a:spcBef>
              <a:buSzTx/>
              <a:buNone/>
              <a:defRPr cap="all" sz="2400">
                <a:solidFill>
                  <a:srgbClr val="5C89A5"/>
                </a:solidFill>
                <a:latin typeface="+mj-lt"/>
                <a:ea typeface="+mj-ea"/>
                <a:cs typeface="+mj-cs"/>
                <a:sym typeface="Helvetica Neue Bold Condensed"/>
              </a:defRPr>
            </a:lvl3pPr>
            <a:lvl4pPr marL="0" indent="0">
              <a:spcBef>
                <a:spcPts val="0"/>
              </a:spcBef>
              <a:buSzTx/>
              <a:buNone/>
              <a:defRPr cap="all" sz="2400">
                <a:solidFill>
                  <a:srgbClr val="5C89A5"/>
                </a:solidFill>
                <a:latin typeface="+mj-lt"/>
                <a:ea typeface="+mj-ea"/>
                <a:cs typeface="+mj-cs"/>
                <a:sym typeface="Helvetica Neue Bold Condensed"/>
              </a:defRPr>
            </a:lvl4pPr>
            <a:lvl5pPr marL="0" indent="0">
              <a:spcBef>
                <a:spcPts val="0"/>
              </a:spcBef>
              <a:buSzTx/>
              <a:buNone/>
              <a:defRPr cap="all" sz="2400">
                <a:solidFill>
                  <a:srgbClr val="5C89A5"/>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2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2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29" name="Image"/>
          <p:cNvSpPr/>
          <p:nvPr>
            <p:ph type="pic" idx="21"/>
          </p:nvPr>
        </p:nvSpPr>
        <p:spPr>
          <a:xfrm>
            <a:off x="-2514600" y="368300"/>
            <a:ext cx="11849100" cy="7899400"/>
          </a:xfrm>
          <a:prstGeom prst="rect">
            <a:avLst/>
          </a:prstGeom>
        </p:spPr>
        <p:txBody>
          <a:bodyPr lIns="91439" tIns="45719" rIns="91439" bIns="45719" anchor="t"/>
          <a:lstStyle/>
          <a:p>
            <a:pPr/>
          </a:p>
        </p:txBody>
      </p:sp>
      <p:sp>
        <p:nvSpPr>
          <p:cNvPr id="130" name="Image"/>
          <p:cNvSpPr/>
          <p:nvPr>
            <p:ph type="pic" idx="22"/>
          </p:nvPr>
        </p:nvSpPr>
        <p:spPr>
          <a:xfrm>
            <a:off x="6540500" y="-254000"/>
            <a:ext cx="6096000" cy="9144000"/>
          </a:xfrm>
          <a:prstGeom prst="rect">
            <a:avLst/>
          </a:prstGeom>
        </p:spPr>
        <p:txBody>
          <a:bodyPr lIns="91439" tIns="45719" rIns="91439" bIns="45719" anchor="t"/>
          <a:lstStyle/>
          <a:p>
            <a:pPr/>
          </a:p>
        </p:txBody>
      </p:sp>
      <p:sp>
        <p:nvSpPr>
          <p:cNvPr id="131"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32"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41" name="Image"/>
          <p:cNvSpPr/>
          <p:nvPr>
            <p:ph type="pic" sz="quarter" idx="21"/>
          </p:nvPr>
        </p:nvSpPr>
        <p:spPr>
          <a:xfrm>
            <a:off x="8597900" y="3289300"/>
            <a:ext cx="4038600" cy="6057901"/>
          </a:xfrm>
          <a:prstGeom prst="rect">
            <a:avLst/>
          </a:prstGeom>
        </p:spPr>
        <p:txBody>
          <a:bodyPr lIns="91439" tIns="45719" rIns="91439" bIns="45719" anchor="t"/>
          <a:lstStyle/>
          <a:p>
            <a:pPr/>
          </a:p>
        </p:txBody>
      </p:sp>
      <p:sp>
        <p:nvSpPr>
          <p:cNvPr id="142" name="Image"/>
          <p:cNvSpPr/>
          <p:nvPr>
            <p:ph type="pic" idx="22"/>
          </p:nvPr>
        </p:nvSpPr>
        <p:spPr>
          <a:xfrm>
            <a:off x="-1485900" y="368300"/>
            <a:ext cx="11849100" cy="7899400"/>
          </a:xfrm>
          <a:prstGeom prst="rect">
            <a:avLst/>
          </a:prstGeom>
        </p:spPr>
        <p:txBody>
          <a:bodyPr lIns="91439" tIns="45719" rIns="91439" bIns="45719" anchor="t"/>
          <a:lstStyle/>
          <a:p>
            <a:pPr/>
          </a:p>
        </p:txBody>
      </p:sp>
      <p:sp>
        <p:nvSpPr>
          <p:cNvPr id="143" name="Image"/>
          <p:cNvSpPr/>
          <p:nvPr>
            <p:ph type="pic" sz="quarter" idx="23"/>
          </p:nvPr>
        </p:nvSpPr>
        <p:spPr>
          <a:xfrm>
            <a:off x="8597900" y="-698500"/>
            <a:ext cx="4038600" cy="6057901"/>
          </a:xfrm>
          <a:prstGeom prst="rect">
            <a:avLst/>
          </a:prstGeom>
        </p:spPr>
        <p:txBody>
          <a:bodyPr lIns="91439" tIns="45719" rIns="91439" bIns="45719" anchor="t"/>
          <a:lstStyle/>
          <a:p>
            <a:pPr/>
          </a:p>
        </p:txBody>
      </p:sp>
      <p:sp>
        <p:nvSpPr>
          <p:cNvPr id="144"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45"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4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4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54" name="Image"/>
          <p:cNvSpPr/>
          <p:nvPr>
            <p:ph type="pic" idx="21"/>
          </p:nvPr>
        </p:nvSpPr>
        <p:spPr>
          <a:xfrm>
            <a:off x="-1485900" y="368300"/>
            <a:ext cx="11849100" cy="7899400"/>
          </a:xfrm>
          <a:prstGeom prst="rect">
            <a:avLst/>
          </a:prstGeom>
        </p:spPr>
        <p:txBody>
          <a:bodyPr lIns="91439" tIns="45719" rIns="91439" bIns="45719" anchor="t"/>
          <a:lstStyle/>
          <a:p>
            <a:pPr/>
          </a:p>
        </p:txBody>
      </p:sp>
      <p:sp>
        <p:nvSpPr>
          <p:cNvPr id="155" name="Image"/>
          <p:cNvSpPr/>
          <p:nvPr>
            <p:ph type="pic" sz="quarter" idx="22"/>
          </p:nvPr>
        </p:nvSpPr>
        <p:spPr>
          <a:xfrm>
            <a:off x="8597900" y="3949700"/>
            <a:ext cx="4038600" cy="6057900"/>
          </a:xfrm>
          <a:prstGeom prst="rect">
            <a:avLst/>
          </a:prstGeom>
        </p:spPr>
        <p:txBody>
          <a:bodyPr lIns="91439" tIns="45719" rIns="91439" bIns="45719" anchor="t"/>
          <a:lstStyle/>
          <a:p>
            <a:pPr/>
          </a:p>
        </p:txBody>
      </p:sp>
      <p:sp>
        <p:nvSpPr>
          <p:cNvPr id="156" name="Image"/>
          <p:cNvSpPr/>
          <p:nvPr>
            <p:ph type="pic" sz="quarter" idx="23"/>
          </p:nvPr>
        </p:nvSpPr>
        <p:spPr>
          <a:xfrm>
            <a:off x="8597900" y="-1371600"/>
            <a:ext cx="4038600" cy="6057901"/>
          </a:xfrm>
          <a:prstGeom prst="rect">
            <a:avLst/>
          </a:prstGeom>
        </p:spPr>
        <p:txBody>
          <a:bodyPr lIns="91439" tIns="45719" rIns="91439" bIns="45719" anchor="t"/>
          <a:lstStyle/>
          <a:p>
            <a:pPr/>
          </a:p>
        </p:txBody>
      </p:sp>
      <p:sp>
        <p:nvSpPr>
          <p:cNvPr id="157" name="Image"/>
          <p:cNvSpPr/>
          <p:nvPr>
            <p:ph type="pic" sz="quarter" idx="24"/>
          </p:nvPr>
        </p:nvSpPr>
        <p:spPr>
          <a:xfrm>
            <a:off x="8597900" y="1295400"/>
            <a:ext cx="4038600" cy="6057901"/>
          </a:xfrm>
          <a:prstGeom prst="rect">
            <a:avLst/>
          </a:prstGeom>
        </p:spPr>
        <p:txBody>
          <a:bodyPr lIns="91439" tIns="45719" rIns="91439" bIns="45719" anchor="t"/>
          <a:lstStyle/>
          <a:p>
            <a:pPr/>
          </a:p>
        </p:txBody>
      </p:sp>
      <p:sp>
        <p:nvSpPr>
          <p:cNvPr id="158"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59"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6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6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68" name="Image"/>
          <p:cNvSpPr/>
          <p:nvPr>
            <p:ph type="pic" sz="half" idx="21"/>
          </p:nvPr>
        </p:nvSpPr>
        <p:spPr>
          <a:xfrm>
            <a:off x="596900" y="3733800"/>
            <a:ext cx="7924800" cy="5283200"/>
          </a:xfrm>
          <a:prstGeom prst="rect">
            <a:avLst/>
          </a:prstGeom>
        </p:spPr>
        <p:txBody>
          <a:bodyPr lIns="91439" tIns="45719" rIns="91439" bIns="45719" anchor="t"/>
          <a:lstStyle/>
          <a:p>
            <a:pPr/>
          </a:p>
        </p:txBody>
      </p:sp>
      <p:sp>
        <p:nvSpPr>
          <p:cNvPr id="169" name="Image"/>
          <p:cNvSpPr/>
          <p:nvPr>
            <p:ph type="pic" sz="quarter" idx="22"/>
          </p:nvPr>
        </p:nvSpPr>
        <p:spPr>
          <a:xfrm>
            <a:off x="4483100" y="-698500"/>
            <a:ext cx="4038600" cy="6057901"/>
          </a:xfrm>
          <a:prstGeom prst="rect">
            <a:avLst/>
          </a:prstGeom>
        </p:spPr>
        <p:txBody>
          <a:bodyPr lIns="91439" tIns="45719" rIns="91439" bIns="45719" anchor="t"/>
          <a:lstStyle/>
          <a:p>
            <a:pPr/>
          </a:p>
        </p:txBody>
      </p:sp>
      <p:sp>
        <p:nvSpPr>
          <p:cNvPr id="170" name="Image"/>
          <p:cNvSpPr/>
          <p:nvPr>
            <p:ph type="pic" sz="quarter" idx="23"/>
          </p:nvPr>
        </p:nvSpPr>
        <p:spPr>
          <a:xfrm>
            <a:off x="368300" y="3289300"/>
            <a:ext cx="4038600" cy="6057900"/>
          </a:xfrm>
          <a:prstGeom prst="rect">
            <a:avLst/>
          </a:prstGeom>
        </p:spPr>
        <p:txBody>
          <a:bodyPr lIns="91439" tIns="45719" rIns="91439" bIns="45719" anchor="t"/>
          <a:lstStyle/>
          <a:p>
            <a:pPr/>
          </a:p>
        </p:txBody>
      </p:sp>
      <p:sp>
        <p:nvSpPr>
          <p:cNvPr id="171" name="Image"/>
          <p:cNvSpPr/>
          <p:nvPr>
            <p:ph type="pic" sz="quarter" idx="24"/>
          </p:nvPr>
        </p:nvSpPr>
        <p:spPr>
          <a:xfrm>
            <a:off x="-546100" y="368300"/>
            <a:ext cx="5867400" cy="3911600"/>
          </a:xfrm>
          <a:prstGeom prst="rect">
            <a:avLst/>
          </a:prstGeom>
        </p:spPr>
        <p:txBody>
          <a:bodyPr lIns="91439" tIns="45719" rIns="91439" bIns="45719" anchor="t"/>
          <a:lstStyle/>
          <a:p>
            <a:pPr/>
          </a:p>
        </p:txBody>
      </p:sp>
      <p:sp>
        <p:nvSpPr>
          <p:cNvPr id="172" name="Image"/>
          <p:cNvSpPr/>
          <p:nvPr>
            <p:ph type="pic" sz="quarter" idx="25"/>
          </p:nvPr>
        </p:nvSpPr>
        <p:spPr>
          <a:xfrm>
            <a:off x="8597900" y="3289300"/>
            <a:ext cx="4038600" cy="6057901"/>
          </a:xfrm>
          <a:prstGeom prst="rect">
            <a:avLst/>
          </a:prstGeom>
        </p:spPr>
        <p:txBody>
          <a:bodyPr lIns="91439" tIns="45719" rIns="91439" bIns="45719" anchor="t"/>
          <a:lstStyle/>
          <a:p>
            <a:pPr/>
          </a:p>
        </p:txBody>
      </p:sp>
      <p:sp>
        <p:nvSpPr>
          <p:cNvPr id="173" name="Image"/>
          <p:cNvSpPr/>
          <p:nvPr>
            <p:ph type="pic" sz="quarter" idx="26"/>
          </p:nvPr>
        </p:nvSpPr>
        <p:spPr>
          <a:xfrm>
            <a:off x="8597900" y="-711200"/>
            <a:ext cx="4038600" cy="6057900"/>
          </a:xfrm>
          <a:prstGeom prst="rect">
            <a:avLst/>
          </a:prstGeom>
        </p:spPr>
        <p:txBody>
          <a:bodyPr lIns="91439" tIns="45719" rIns="91439" bIns="45719" anchor="t"/>
          <a:lstStyle/>
          <a:p>
            <a:pPr/>
          </a:p>
        </p:txBody>
      </p:sp>
      <p:sp>
        <p:nvSpPr>
          <p:cNvPr id="174"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75"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83" name="Image"/>
          <p:cNvSpPr/>
          <p:nvPr>
            <p:ph type="pic" sz="half" idx="21"/>
          </p:nvPr>
        </p:nvSpPr>
        <p:spPr>
          <a:xfrm>
            <a:off x="7670800" y="1663700"/>
            <a:ext cx="4292600" cy="6438900"/>
          </a:xfrm>
          <a:prstGeom prst="rect">
            <a:avLst/>
          </a:prstGeom>
          <a:ln w="9525">
            <a:round/>
          </a:ln>
        </p:spPr>
        <p:txBody>
          <a:bodyPr lIns="91439" tIns="45719" rIns="91439" bIns="45719" anchor="t"/>
          <a:lstStyle/>
          <a:p>
            <a:pPr/>
          </a:p>
        </p:txBody>
      </p:sp>
      <p:sp>
        <p:nvSpPr>
          <p:cNvPr id="184" name="Title Text"/>
          <p:cNvSpPr txBox="1"/>
          <p:nvPr>
            <p:ph type="title"/>
          </p:nvPr>
        </p:nvSpPr>
        <p:spPr>
          <a:xfrm>
            <a:off x="1041400" y="2019300"/>
            <a:ext cx="5334000" cy="2870200"/>
          </a:xfrm>
          <a:prstGeom prst="rect">
            <a:avLst/>
          </a:prstGeom>
        </p:spPr>
        <p:txBody>
          <a:bodyPr anchor="b"/>
          <a:lstStyle>
            <a:lvl1pPr marL="0">
              <a:defRPr>
                <a:solidFill>
                  <a:srgbClr val="DEDDDE"/>
                </a:solidFill>
                <a:latin typeface="+mj-lt"/>
                <a:ea typeface="+mj-ea"/>
                <a:cs typeface="+mj-cs"/>
                <a:sym typeface="Helvetica Neue Bold Condensed"/>
              </a:defRPr>
            </a:lvl1pPr>
          </a:lstStyle>
          <a:p>
            <a:pPr/>
            <a:r>
              <a:t>Title Text</a:t>
            </a:r>
          </a:p>
        </p:txBody>
      </p:sp>
      <p:sp>
        <p:nvSpPr>
          <p:cNvPr id="185" name="Body Level One…"/>
          <p:cNvSpPr txBox="1"/>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93" name="Image"/>
          <p:cNvSpPr/>
          <p:nvPr>
            <p:ph type="pic" sz="half" idx="21"/>
          </p:nvPr>
        </p:nvSpPr>
        <p:spPr>
          <a:xfrm>
            <a:off x="7670800" y="2413000"/>
            <a:ext cx="4292600" cy="6438900"/>
          </a:xfrm>
          <a:prstGeom prst="rect">
            <a:avLst/>
          </a:prstGeom>
          <a:ln w="9525">
            <a:round/>
          </a:ln>
        </p:spPr>
        <p:txBody>
          <a:bodyPr lIns="91439" tIns="45719" rIns="91439" bIns="45719" anchor="t"/>
          <a:lstStyle/>
          <a:p>
            <a:pPr/>
          </a:p>
        </p:txBody>
      </p:sp>
      <p:sp>
        <p:nvSpPr>
          <p:cNvPr id="194" name="Title Text"/>
          <p:cNvSpPr txBox="1"/>
          <p:nvPr>
            <p:ph type="title"/>
          </p:nvPr>
        </p:nvSpPr>
        <p:spPr>
          <a:prstGeom prst="rect">
            <a:avLst/>
          </a:prstGeom>
        </p:spPr>
        <p:txBody>
          <a:bodyPr/>
          <a:lstStyle/>
          <a:p>
            <a:pPr/>
            <a:r>
              <a:t>Title Text</a:t>
            </a:r>
          </a:p>
        </p:txBody>
      </p:sp>
      <p:sp>
        <p:nvSpPr>
          <p:cNvPr id="195" name="Body Level One…"/>
          <p:cNvSpPr txBox="1"/>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19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Left">
    <p:spTree>
      <p:nvGrpSpPr>
        <p:cNvPr id="1" name=""/>
        <p:cNvGrpSpPr/>
        <p:nvPr/>
      </p:nvGrpSpPr>
      <p:grpSpPr>
        <a:xfrm>
          <a:off x="0" y="0"/>
          <a:ext cx="0" cy="0"/>
          <a:chOff x="0" y="0"/>
          <a:chExt cx="0" cy="0"/>
        </a:xfrm>
      </p:grpSpPr>
      <p:sp>
        <p:nvSpPr>
          <p:cNvPr id="203" name="Title Text"/>
          <p:cNvSpPr txBox="1"/>
          <p:nvPr>
            <p:ph type="title"/>
          </p:nvPr>
        </p:nvSpPr>
        <p:spPr>
          <a:prstGeom prst="rect">
            <a:avLst/>
          </a:prstGeom>
        </p:spPr>
        <p:txBody>
          <a:bodyPr/>
          <a:lstStyle/>
          <a:p>
            <a:pPr/>
            <a:r>
              <a:t>Title Text</a:t>
            </a:r>
          </a:p>
        </p:txBody>
      </p:sp>
      <p:sp>
        <p:nvSpPr>
          <p:cNvPr id="204" name="Body Level One…"/>
          <p:cNvSpPr txBox="1"/>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0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Right">
    <p:spTree>
      <p:nvGrpSpPr>
        <p:cNvPr id="1" name=""/>
        <p:cNvGrpSpPr/>
        <p:nvPr/>
      </p:nvGrpSpPr>
      <p:grpSpPr>
        <a:xfrm>
          <a:off x="0" y="0"/>
          <a:ext cx="0" cy="0"/>
          <a:chOff x="0" y="0"/>
          <a:chExt cx="0" cy="0"/>
        </a:xfrm>
      </p:grpSpPr>
      <p:sp>
        <p:nvSpPr>
          <p:cNvPr id="212" name="Title Text"/>
          <p:cNvSpPr txBox="1"/>
          <p:nvPr>
            <p:ph type="title"/>
          </p:nvPr>
        </p:nvSpPr>
        <p:spPr>
          <a:prstGeom prst="rect">
            <a:avLst/>
          </a:prstGeom>
        </p:spPr>
        <p:txBody>
          <a:bodyPr/>
          <a:lstStyle/>
          <a:p>
            <a:pPr/>
            <a:r>
              <a:t>Title Text</a:t>
            </a:r>
          </a:p>
        </p:txBody>
      </p:sp>
      <p:sp>
        <p:nvSpPr>
          <p:cNvPr id="213" name="Body Level One…"/>
          <p:cNvSpPr txBox="1"/>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1" name="Title Text"/>
          <p:cNvSpPr txBox="1"/>
          <p:nvPr>
            <p:ph type="title"/>
          </p:nvPr>
        </p:nvSpPr>
        <p:spPr>
          <a:prstGeom prst="rect">
            <a:avLst/>
          </a:prstGeom>
        </p:spPr>
        <p:txBody>
          <a:bodyPr/>
          <a:lstStyle/>
          <a:p>
            <a:pPr/>
            <a:r>
              <a:t>Title Text</a:t>
            </a:r>
          </a:p>
        </p:txBody>
      </p:sp>
      <p:sp>
        <p:nvSpPr>
          <p:cNvPr id="22" name="Body Level One…"/>
          <p:cNvSpPr txBox="1"/>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copy">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21" name="Image"/>
          <p:cNvSpPr/>
          <p:nvPr>
            <p:ph type="pic" sz="half" idx="21"/>
          </p:nvPr>
        </p:nvSpPr>
        <p:spPr>
          <a:xfrm>
            <a:off x="7670800" y="1663700"/>
            <a:ext cx="4292600" cy="6438900"/>
          </a:xfrm>
          <a:prstGeom prst="rect">
            <a:avLst/>
          </a:prstGeom>
          <a:ln w="9525">
            <a:round/>
          </a:ln>
        </p:spPr>
        <p:txBody>
          <a:bodyPr lIns="91439" tIns="45719" rIns="91439" bIns="45719" anchor="t"/>
          <a:lstStyle/>
          <a:p>
            <a:pPr/>
          </a:p>
        </p:txBody>
      </p:sp>
      <p:sp>
        <p:nvSpPr>
          <p:cNvPr id="222" name="Title Text"/>
          <p:cNvSpPr txBox="1"/>
          <p:nvPr>
            <p:ph type="title"/>
          </p:nvPr>
        </p:nvSpPr>
        <p:spPr>
          <a:xfrm>
            <a:off x="1041400" y="2019300"/>
            <a:ext cx="5334000" cy="2870200"/>
          </a:xfrm>
          <a:prstGeom prst="rect">
            <a:avLst/>
          </a:prstGeom>
        </p:spPr>
        <p:txBody>
          <a:bodyPr anchor="b"/>
          <a:lstStyle>
            <a:lvl1pPr marL="0">
              <a:defRPr>
                <a:solidFill>
                  <a:srgbClr val="DEDDDE"/>
                </a:solidFill>
                <a:latin typeface="+mj-lt"/>
                <a:ea typeface="+mj-ea"/>
                <a:cs typeface="+mj-cs"/>
                <a:sym typeface="Helvetica Neue Bold Condensed"/>
              </a:defRPr>
            </a:lvl1pPr>
          </a:lstStyle>
          <a:p>
            <a:pPr/>
            <a:r>
              <a:t>Title Text</a:t>
            </a:r>
          </a:p>
        </p:txBody>
      </p:sp>
      <p:sp>
        <p:nvSpPr>
          <p:cNvPr id="223" name="Body Level One…"/>
          <p:cNvSpPr txBox="1"/>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22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3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cap="none"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232" name="Title Text"/>
          <p:cNvSpPr txBox="1"/>
          <p:nvPr>
            <p:ph type="title"/>
          </p:nvPr>
        </p:nvSpPr>
        <p:spPr>
          <a:xfrm>
            <a:off x="1422400" y="5245100"/>
            <a:ext cx="10541000" cy="2628900"/>
          </a:xfrm>
          <a:prstGeom prst="rect">
            <a:avLst/>
          </a:prstGeom>
        </p:spPr>
        <p:txBody>
          <a:bodyPr anchor="b"/>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233" name="Body Level One…"/>
          <p:cNvSpPr txBox="1"/>
          <p:nvPr>
            <p:ph type="body" sz="quarter" idx="1"/>
          </p:nvPr>
        </p:nvSpPr>
        <p:spPr>
          <a:xfrm>
            <a:off x="1422400" y="7861300"/>
            <a:ext cx="10541000" cy="1612900"/>
          </a:xfrm>
          <a:prstGeom prst="rect">
            <a:avLst/>
          </a:prstGeom>
        </p:spPr>
        <p:txBody>
          <a:bodyPr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234"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2 Column">
    <p:spTree>
      <p:nvGrpSpPr>
        <p:cNvPr id="1" name=""/>
        <p:cNvGrpSpPr/>
        <p:nvPr/>
      </p:nvGrpSpPr>
      <p:grpSpPr>
        <a:xfrm>
          <a:off x="0" y="0"/>
          <a:ext cx="0" cy="0"/>
          <a:chOff x="0" y="0"/>
          <a:chExt cx="0" cy="0"/>
        </a:xfrm>
      </p:grpSpPr>
      <p:sp>
        <p:nvSpPr>
          <p:cNvPr id="30" name="Title Text"/>
          <p:cNvSpPr txBox="1"/>
          <p:nvPr>
            <p:ph type="title"/>
          </p:nvPr>
        </p:nvSpPr>
        <p:spPr>
          <a:prstGeom prst="rect">
            <a:avLst/>
          </a:prstGeom>
        </p:spPr>
        <p:txBody>
          <a:bodyPr/>
          <a:lstStyle/>
          <a:p>
            <a:pPr/>
            <a:r>
              <a:t>Title Text</a:t>
            </a:r>
          </a:p>
        </p:txBody>
      </p:sp>
      <p:sp>
        <p:nvSpPr>
          <p:cNvPr id="31" name="Body Level One…"/>
          <p:cNvSpPr txBox="1"/>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3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39" name="Body Level One…"/>
          <p:cNvSpPr txBox="1"/>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4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54" name="Title Text"/>
          <p:cNvSpPr txBox="1"/>
          <p:nvPr>
            <p:ph type="title"/>
          </p:nvPr>
        </p:nvSpPr>
        <p:spPr>
          <a:prstGeom prst="rect">
            <a:avLst/>
          </a:prstGeom>
        </p:spPr>
        <p:txBody>
          <a:bodyPr/>
          <a:lstStyle/>
          <a:p>
            <a:pPr/>
            <a:r>
              <a:t>Title Text</a:t>
            </a:r>
          </a:p>
        </p:txBody>
      </p:sp>
      <p:sp>
        <p:nvSpPr>
          <p:cNvPr id="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62" name="Title Text"/>
          <p:cNvSpPr txBox="1"/>
          <p:nvPr>
            <p:ph type="title"/>
          </p:nvPr>
        </p:nvSpPr>
        <p:spPr>
          <a:xfrm>
            <a:off x="1041400" y="3657600"/>
            <a:ext cx="10922000" cy="2438400"/>
          </a:xfrm>
          <a:prstGeom prst="rect">
            <a:avLst/>
          </a:prstGeom>
        </p:spPr>
        <p:txBody>
          <a:bodyPr/>
          <a:lstStyle/>
          <a:p>
            <a:pPr/>
            <a:r>
              <a:t>Title Text</a:t>
            </a:r>
          </a:p>
        </p:txBody>
      </p:sp>
      <p:sp>
        <p:nvSpPr>
          <p:cNvPr id="6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Al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0" name="Title Text"/>
          <p:cNvSpPr txBox="1"/>
          <p:nvPr>
            <p:ph type="title"/>
          </p:nvPr>
        </p:nvSpPr>
        <p:spPr>
          <a:xfrm>
            <a:off x="1422400" y="3568700"/>
            <a:ext cx="10541000" cy="2628900"/>
          </a:xfrm>
          <a:prstGeom prst="rect">
            <a:avLst/>
          </a:prstGeom>
        </p:spPr>
        <p:txBody>
          <a:bodyPr/>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71"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81" name="PROJECT"/>
          <p:cNvSpPr txBox="1"/>
          <p:nvPr>
            <p:ph type="body" sz="quarter" idx="21"/>
          </p:nvPr>
        </p:nvSpPr>
        <p:spPr>
          <a:xfrm>
            <a:off x="339858" y="7197750"/>
            <a:ext cx="935432"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PROJECT</a:t>
            </a:r>
          </a:p>
        </p:txBody>
      </p:sp>
      <p:sp>
        <p:nvSpPr>
          <p:cNvPr id="82" name="DATE"/>
          <p:cNvSpPr txBox="1"/>
          <p:nvPr>
            <p:ph type="body" sz="quarter" idx="22"/>
          </p:nvPr>
        </p:nvSpPr>
        <p:spPr>
          <a:xfrm>
            <a:off x="339908" y="8912250"/>
            <a:ext cx="579730"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DATE</a:t>
            </a:r>
          </a:p>
        </p:txBody>
      </p:sp>
      <p:sp>
        <p:nvSpPr>
          <p:cNvPr id="83" name="CLIENT"/>
          <p:cNvSpPr txBox="1"/>
          <p:nvPr>
            <p:ph type="body" sz="quarter" idx="23"/>
          </p:nvPr>
        </p:nvSpPr>
        <p:spPr>
          <a:xfrm>
            <a:off x="5318308" y="8912250"/>
            <a:ext cx="752781"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CLIENT</a:t>
            </a:r>
          </a:p>
        </p:txBody>
      </p:sp>
      <p:sp>
        <p:nvSpPr>
          <p:cNvPr id="84" name="DATE"/>
          <p:cNvSpPr txBox="1"/>
          <p:nvPr>
            <p:ph type="body" sz="quarter" idx="24"/>
          </p:nvPr>
        </p:nvSpPr>
        <p:spPr>
          <a:xfrm>
            <a:off x="1419408" y="8908389"/>
            <a:ext cx="941731"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DATE</a:t>
            </a:r>
          </a:p>
        </p:txBody>
      </p:sp>
      <p:sp>
        <p:nvSpPr>
          <p:cNvPr id="85" name="NAME"/>
          <p:cNvSpPr txBox="1"/>
          <p:nvPr>
            <p:ph type="body" sz="quarter" idx="25"/>
          </p:nvPr>
        </p:nvSpPr>
        <p:spPr>
          <a:xfrm>
            <a:off x="6359707" y="8908389"/>
            <a:ext cx="1069748"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NAME</a:t>
            </a:r>
          </a:p>
        </p:txBody>
      </p:sp>
      <p:sp>
        <p:nvSpPr>
          <p:cNvPr id="86" name="Image"/>
          <p:cNvSpPr/>
          <p:nvPr>
            <p:ph type="pic" sz="half" idx="26"/>
          </p:nvPr>
        </p:nvSpPr>
        <p:spPr>
          <a:xfrm>
            <a:off x="368300" y="101600"/>
            <a:ext cx="4851400" cy="7277100"/>
          </a:xfrm>
          <a:prstGeom prst="rect">
            <a:avLst/>
          </a:prstGeom>
        </p:spPr>
        <p:txBody>
          <a:bodyPr lIns="91439" tIns="45719" rIns="91439" bIns="45719" anchor="t"/>
          <a:lstStyle/>
          <a:p>
            <a:pPr/>
          </a:p>
        </p:txBody>
      </p:sp>
      <p:sp>
        <p:nvSpPr>
          <p:cNvPr id="87" name="Image"/>
          <p:cNvSpPr/>
          <p:nvPr>
            <p:ph type="pic" sz="half" idx="27"/>
          </p:nvPr>
        </p:nvSpPr>
        <p:spPr>
          <a:xfrm>
            <a:off x="7785100" y="101600"/>
            <a:ext cx="4851400" cy="7277100"/>
          </a:xfrm>
          <a:prstGeom prst="rect">
            <a:avLst/>
          </a:prstGeom>
        </p:spPr>
        <p:txBody>
          <a:bodyPr lIns="91439" tIns="45719" rIns="91439" bIns="45719" anchor="t"/>
          <a:lstStyle/>
          <a:p>
            <a:pPr/>
          </a:p>
        </p:txBody>
      </p:sp>
      <p:sp>
        <p:nvSpPr>
          <p:cNvPr id="88" name="Image"/>
          <p:cNvSpPr/>
          <p:nvPr>
            <p:ph type="pic" sz="quarter" idx="28"/>
          </p:nvPr>
        </p:nvSpPr>
        <p:spPr>
          <a:xfrm>
            <a:off x="5295900" y="228600"/>
            <a:ext cx="2413000" cy="3619500"/>
          </a:xfrm>
          <a:prstGeom prst="rect">
            <a:avLst/>
          </a:prstGeom>
        </p:spPr>
        <p:txBody>
          <a:bodyPr lIns="91439" tIns="45719" rIns="91439" bIns="45719" anchor="t"/>
          <a:lstStyle/>
          <a:p>
            <a:pPr/>
          </a:p>
        </p:txBody>
      </p:sp>
      <p:sp>
        <p:nvSpPr>
          <p:cNvPr id="89" name="Image"/>
          <p:cNvSpPr/>
          <p:nvPr>
            <p:ph type="pic" sz="quarter" idx="29"/>
          </p:nvPr>
        </p:nvSpPr>
        <p:spPr>
          <a:xfrm>
            <a:off x="5295900" y="3619500"/>
            <a:ext cx="2413000" cy="3619500"/>
          </a:xfrm>
          <a:prstGeom prst="rect">
            <a:avLst/>
          </a:prstGeom>
        </p:spPr>
        <p:txBody>
          <a:bodyPr lIns="91439" tIns="45719" rIns="91439" bIns="45719" anchor="t"/>
          <a:lstStyle/>
          <a:p>
            <a:pPr/>
          </a:p>
        </p:txBody>
      </p:sp>
      <p:sp>
        <p:nvSpPr>
          <p:cNvPr id="90" name="Title Text"/>
          <p:cNvSpPr txBox="1"/>
          <p:nvPr>
            <p:ph type="title"/>
          </p:nvPr>
        </p:nvSpPr>
        <p:spPr>
          <a:xfrm>
            <a:off x="1422400" y="7099300"/>
            <a:ext cx="10845800" cy="1028700"/>
          </a:xfrm>
          <a:prstGeom prst="rect">
            <a:avLst/>
          </a:prstGeom>
        </p:spPr>
        <p:txBody>
          <a:bodyPr anchor="b"/>
          <a:lstStyle>
            <a:lvl1pPr marL="0">
              <a:lnSpc>
                <a:spcPct val="100000"/>
              </a:lnSpc>
              <a:defRPr cap="all" sz="7400">
                <a:solidFill>
                  <a:srgbClr val="DEDDDE"/>
                </a:solidFill>
                <a:latin typeface="+mj-lt"/>
                <a:ea typeface="+mj-ea"/>
                <a:cs typeface="+mj-cs"/>
                <a:sym typeface="Helvetica Neue Bold Condensed"/>
              </a:defRPr>
            </a:lvl1pPr>
          </a:lstStyle>
          <a:p>
            <a:pPr/>
            <a:r>
              <a:t>Title Text</a:t>
            </a:r>
          </a:p>
        </p:txBody>
      </p:sp>
      <p:sp>
        <p:nvSpPr>
          <p:cNvPr id="91" name="Body Level One…"/>
          <p:cNvSpPr txBox="1"/>
          <p:nvPr>
            <p:ph type="body" sz="quarter" idx="1"/>
          </p:nvPr>
        </p:nvSpPr>
        <p:spPr>
          <a:xfrm>
            <a:off x="1422400" y="8115300"/>
            <a:ext cx="10845800" cy="749300"/>
          </a:xfrm>
          <a:prstGeom prst="rect">
            <a:avLst/>
          </a:prstGeom>
        </p:spPr>
        <p:txBody>
          <a:bodyPr anchor="t"/>
          <a:lstStyle>
            <a:lvl1pPr marL="0" indent="0">
              <a:spcBef>
                <a:spcPts val="0"/>
              </a:spcBef>
              <a:buSzTx/>
              <a:buNone/>
              <a:defRPr cap="all" sz="4600">
                <a:solidFill>
                  <a:srgbClr val="DEDDDE"/>
                </a:solidFill>
                <a:latin typeface="+mj-lt"/>
                <a:ea typeface="+mj-ea"/>
                <a:cs typeface="+mj-cs"/>
                <a:sym typeface="Helvetica Neue Bold Condensed"/>
              </a:defRPr>
            </a:lvl1pPr>
            <a:lvl2pPr marL="0" indent="0">
              <a:spcBef>
                <a:spcPts val="0"/>
              </a:spcBef>
              <a:buSzTx/>
              <a:buNone/>
              <a:defRPr cap="all" sz="4600">
                <a:solidFill>
                  <a:srgbClr val="DEDDDE"/>
                </a:solidFill>
                <a:latin typeface="+mj-lt"/>
                <a:ea typeface="+mj-ea"/>
                <a:cs typeface="+mj-cs"/>
                <a:sym typeface="Helvetica Neue Bold Condensed"/>
              </a:defRPr>
            </a:lvl2pPr>
            <a:lvl3pPr marL="0" indent="0">
              <a:spcBef>
                <a:spcPts val="0"/>
              </a:spcBef>
              <a:buSzTx/>
              <a:buNone/>
              <a:defRPr cap="all" sz="4600">
                <a:solidFill>
                  <a:srgbClr val="DEDDDE"/>
                </a:solidFill>
                <a:latin typeface="+mj-lt"/>
                <a:ea typeface="+mj-ea"/>
                <a:cs typeface="+mj-cs"/>
                <a:sym typeface="Helvetica Neue Bold Condensed"/>
              </a:defRPr>
            </a:lvl3pPr>
            <a:lvl4pPr marL="0" indent="0">
              <a:spcBef>
                <a:spcPts val="0"/>
              </a:spcBef>
              <a:buSzTx/>
              <a:buNone/>
              <a:defRPr cap="all" sz="4600">
                <a:solidFill>
                  <a:srgbClr val="DEDDDE"/>
                </a:solidFill>
                <a:latin typeface="+mj-lt"/>
                <a:ea typeface="+mj-ea"/>
                <a:cs typeface="+mj-cs"/>
                <a:sym typeface="Helvetica Neue Bold Condensed"/>
              </a:defRPr>
            </a:lvl4pPr>
            <a:lvl5pPr marL="0" indent="0">
              <a:spcBef>
                <a:spcPts val="0"/>
              </a:spcBef>
              <a:buSzTx/>
              <a:buNone/>
              <a:defRPr cap="all" sz="4600">
                <a:solidFill>
                  <a:srgbClr val="DEDDDE"/>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9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 Id="rId16" Type="http://schemas.openxmlformats.org/officeDocument/2006/relationships/slideLayout" Target="../slideLayouts/slideLayout13.xml"/><Relationship Id="rId17" Type="http://schemas.openxmlformats.org/officeDocument/2006/relationships/slideLayout" Target="../slideLayouts/slideLayout14.xml"/><Relationship Id="rId18" Type="http://schemas.openxmlformats.org/officeDocument/2006/relationships/slideLayout" Target="../slideLayouts/slideLayout15.xml"/><Relationship Id="rId19" Type="http://schemas.openxmlformats.org/officeDocument/2006/relationships/slideLayout" Target="../slideLayouts/slideLayout16.xml"/><Relationship Id="rId20" Type="http://schemas.openxmlformats.org/officeDocument/2006/relationships/slideLayout" Target="../slideLayouts/slideLayout17.xml"/><Relationship Id="rId21" Type="http://schemas.openxmlformats.org/officeDocument/2006/relationships/slideLayout" Target="../slideLayouts/slideLayout18.xml"/><Relationship Id="rId22" Type="http://schemas.openxmlformats.org/officeDocument/2006/relationships/slideLayout" Target="../slideLayouts/slideLayout19.xml"/><Relationship Id="rId23" Type="http://schemas.openxmlformats.org/officeDocument/2006/relationships/slideLayout" Target="../slideLayouts/slideLayout20.xml"/><Relationship Id="rId2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cap="none"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 name="Body Level One…"/>
          <p:cNvSpPr txBox="1"/>
          <p:nvPr>
            <p:ph type="body" idx="1"/>
          </p:nvPr>
        </p:nvSpPr>
        <p:spPr>
          <a:xfrm>
            <a:off x="1041400" y="1473200"/>
            <a:ext cx="10922000" cy="6807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buBlip>
                <a:blip r:embed="rId3"/>
              </a:buBlip>
            </a:lvl1pPr>
            <a:lvl2pPr>
              <a:buBlip>
                <a:blip r:embed="rId3"/>
              </a:buBlip>
            </a:lvl2pPr>
            <a:lvl3pPr>
              <a:buBlip>
                <a:blip r:embed="rId3"/>
              </a:buBlip>
            </a:lvl3pPr>
            <a:lvl4pPr>
              <a:buBlip>
                <a:blip r:embed="rId3"/>
              </a:buBlip>
            </a:lvl4pPr>
            <a:lvl5pPr>
              <a:buBlip>
                <a:blip r:embed="rId3"/>
              </a:buBlip>
            </a:lvl5pPr>
          </a:lstStyle>
          <a:p>
            <a:pPr/>
            <a:r>
              <a:t>Body Level One</a:t>
            </a:r>
          </a:p>
          <a:p>
            <a:pPr lvl="1"/>
            <a:r>
              <a:t>Body Level Two</a:t>
            </a:r>
          </a:p>
          <a:p>
            <a:pPr lvl="2"/>
            <a:r>
              <a:t>Body Level Three</a:t>
            </a:r>
          </a:p>
          <a:p>
            <a:pPr lvl="3"/>
            <a:r>
              <a:t>Body Level Four</a:t>
            </a:r>
          </a:p>
          <a:p>
            <a:pPr lvl="4"/>
            <a:r>
              <a:t>Body Level Five</a:t>
            </a:r>
          </a:p>
        </p:txBody>
      </p:sp>
      <p:sp>
        <p:nvSpPr>
          <p:cNvPr id="4" name="Title Text"/>
          <p:cNvSpPr txBox="1"/>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a:r>
              <a:t>Title Text</a:t>
            </a:r>
          </a:p>
        </p:txBody>
      </p:sp>
      <p:sp>
        <p:nvSpPr>
          <p:cNvPr id="5" name="Slide Number"/>
          <p:cNvSpPr txBox="1"/>
          <p:nvPr>
            <p:ph type="sldNum" sz="quarter" idx="2"/>
          </p:nvPr>
        </p:nvSpPr>
        <p:spPr>
          <a:xfrm>
            <a:off x="6352743" y="9474200"/>
            <a:ext cx="312014" cy="299822"/>
          </a:xfrm>
          <a:prstGeom prst="rect">
            <a:avLst/>
          </a:prstGeom>
          <a:ln w="12700">
            <a:miter lim="400000"/>
          </a:ln>
        </p:spPr>
        <p:txBody>
          <a:bodyPr wrap="none" lIns="50800" tIns="50800" rIns="50800" bIns="50800">
            <a:spAutoFit/>
          </a:bodyPr>
          <a:lstStyle>
            <a:lvl1pPr>
              <a:defRPr cap="none" sz="1400">
                <a:latin typeface="Helvetica Neue"/>
                <a:ea typeface="Helvetica Neue"/>
                <a:cs typeface="Helvetica Neue"/>
                <a:sym typeface="Helvetica Neue"/>
              </a:defRPr>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Lst>
  <p:transition xmlns:p14="http://schemas.microsoft.com/office/powerpoint/2010/main" spd="med" advClick="1"/>
  <p:txStyles>
    <p:titleStyle>
      <a:lvl1pPr marL="408432" marR="0" indent="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1pPr>
      <a:lvl2pPr marL="408432" marR="0" indent="2286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2pPr>
      <a:lvl3pPr marL="408432" marR="0" indent="4572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3pPr>
      <a:lvl4pPr marL="408432" marR="0" indent="6858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4pPr>
      <a:lvl5pPr marL="408432" marR="0" indent="9144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5pPr>
      <a:lvl6pPr marL="408432" marR="0" indent="11430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6pPr>
      <a:lvl7pPr marL="408432" marR="0" indent="1371599"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7pPr>
      <a:lvl8pPr marL="408432" marR="0" indent="1600199"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8pPr>
      <a:lvl9pPr marL="408432" marR="0" indent="18288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9pPr>
    </p:titleStyle>
    <p:bodyStyle>
      <a:lvl1pPr marL="431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1pPr>
      <a:lvl2pPr marL="876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2pPr>
      <a:lvl3pPr marL="1320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3pPr>
      <a:lvl4pPr marL="1765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4pPr>
      <a:lvl5pPr marL="2209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5pPr>
      <a:lvl6pPr marL="2654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6pPr>
      <a:lvl7pPr marL="3098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7pPr>
      <a:lvl8pPr marL="3543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8pPr>
      <a:lvl9pPr marL="3987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9pPr>
    </p:bodyStyle>
    <p:otherStyle>
      <a:lvl1pPr marL="0" marR="0" indent="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1pPr>
      <a:lvl2pPr marL="0" marR="0" indent="228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2pPr>
      <a:lvl3pPr marL="0" marR="0" indent="457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3pPr>
      <a:lvl4pPr marL="0" marR="0" indent="685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4pPr>
      <a:lvl5pPr marL="0" marR="0" indent="9144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5pPr>
      <a:lvl6pPr marL="0" marR="0" indent="11430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6pPr>
      <a:lvl7pPr marL="0" marR="0" indent="1371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7pPr>
      <a:lvl8pPr marL="0" marR="0" indent="1600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8pPr>
      <a:lvl9pPr marL="0" marR="0" indent="1828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ayoflife.org" TargetMode="External"/><Relationship Id="rId3" Type="http://schemas.openxmlformats.org/officeDocument/2006/relationships/hyperlink" Target="mailto:fbns@wayoflife.org" TargetMode="External"/><Relationship Id="rId4" Type="http://schemas.openxmlformats.org/officeDocument/2006/relationships/image" Target="../media/image3.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3.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4.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6.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jpeg"/><Relationship Id="rId3" Type="http://schemas.openxmlformats.org/officeDocument/2006/relationships/image" Target="../media/image17.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jpeg"/><Relationship Id="rId3" Type="http://schemas.openxmlformats.org/officeDocument/2006/relationships/image" Target="../media/image17.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jpeg"/><Relationship Id="rId3" Type="http://schemas.openxmlformats.org/officeDocument/2006/relationships/image" Target="../media/image17.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jpeg"/><Relationship Id="rId3" Type="http://schemas.openxmlformats.org/officeDocument/2006/relationships/image" Target="../media/image17.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9.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0.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jpeg"/><Relationship Id="rId3" Type="http://schemas.openxmlformats.org/officeDocument/2006/relationships/image" Target="../media/image17.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1.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2.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jpeg"/><Relationship Id="rId3" Type="http://schemas.openxmlformats.org/officeDocument/2006/relationships/image" Target="../media/image17.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jpeg"/><Relationship Id="rId3" Type="http://schemas.openxmlformats.org/officeDocument/2006/relationships/image" Target="../media/image23.png"/><Relationship Id="rId4" Type="http://schemas.openxmlformats.org/officeDocument/2006/relationships/image" Target="../media/image13.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4.jpeg"/><Relationship Id="rId3" Type="http://schemas.openxmlformats.org/officeDocument/2006/relationships/image" Target="../media/image24.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4.jpeg"/><Relationship Id="rId3" Type="http://schemas.openxmlformats.org/officeDocument/2006/relationships/image" Target="../media/image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jpeg"/><Relationship Id="rId3" Type="http://schemas.openxmlformats.org/officeDocument/2006/relationships/image" Target="../media/image17.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6.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5.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jpeg"/><Relationship Id="rId3" Type="http://schemas.openxmlformats.org/officeDocument/2006/relationships/image" Target="../media/image26.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jpeg"/><Relationship Id="rId3" Type="http://schemas.openxmlformats.org/officeDocument/2006/relationships/image" Target="../media/image17.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9.jpeg"/><Relationship Id="rId3" Type="http://schemas.openxmlformats.org/officeDocument/2006/relationships/image" Target="../media/image27.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8.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9.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ayoflife.org" TargetMode="External"/><Relationship Id="rId3" Type="http://schemas.openxmlformats.org/officeDocument/2006/relationships/hyperlink" Target="mailto:fbns@wayoflife.org" TargetMode="External"/><Relationship Id="rId4" Type="http://schemas.openxmlformats.org/officeDocument/2006/relationships/image" Target="../media/image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png"/><Relationship Id="rId3" Type="http://schemas.openxmlformats.org/officeDocument/2006/relationships/image" Target="../media/image9.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This PowerPoint presentation is part of the package entitled Highlights in the Pentecostal-Charismatic Movements.…"/>
          <p:cNvSpPr txBox="1"/>
          <p:nvPr/>
        </p:nvSpPr>
        <p:spPr>
          <a:xfrm>
            <a:off x="906143" y="1130300"/>
            <a:ext cx="11836401" cy="749300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This PowerPoint presentation is part of the package entitled </a:t>
            </a:r>
            <a:r>
              <a:rPr i="1"/>
              <a:t>Highlights in the Pentecostal-Charismatic Movements</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Copyright 2025</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Way of Life Literature</a:t>
            </a:r>
            <a:br/>
            <a:r>
              <a:t>P. O. Box 610368</a:t>
            </a:r>
            <a:br/>
            <a:r>
              <a:t>Port Huron, MI 48061</a:t>
            </a:r>
            <a:br/>
            <a:r>
              <a:t>866-295-4143</a:t>
            </a:r>
            <a:br/>
            <a:r>
              <a:rPr u="sng">
                <a:hlinkClick r:id="rId2" invalidUrl="" action="" tgtFrame="" tooltip="" history="1" highlightClick="0" endSnd="0"/>
              </a:rPr>
              <a:t>http://www.wayoflife.org</a:t>
            </a:r>
            <a:br/>
            <a:r>
              <a:rPr u="sng">
                <a:hlinkClick r:id="rId3" invalidUrl="" action="" tgtFrame="" tooltip="" history="1" highlightClick="0" endSnd="0"/>
              </a:rPr>
              <a:t>fbns@wayoflife.org</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In Canada</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Bethel Baptist Church, 4212 Campbell St. N., London, Ontario N6P 1A6 </a:t>
            </a:r>
            <a:br/>
            <a:r>
              <a:t>519-652-2619 </a:t>
            </a:r>
          </a:p>
        </p:txBody>
      </p:sp>
      <p:pic>
        <p:nvPicPr>
          <p:cNvPr id="244" name="Highlights in the Pentecostal-Charismatic.jpeg" descr="Highlights in the Pentecostal-Charismatic.jpeg"/>
          <p:cNvPicPr>
            <a:picLocks noChangeAspect="1"/>
          </p:cNvPicPr>
          <p:nvPr/>
        </p:nvPicPr>
        <p:blipFill>
          <a:blip r:embed="rId4">
            <a:extLst/>
          </a:blip>
          <a:stretch>
            <a:fillRect/>
          </a:stretch>
        </p:blipFill>
        <p:spPr>
          <a:xfrm>
            <a:off x="867423" y="2696470"/>
            <a:ext cx="2788444" cy="3761156"/>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In January 1967, students at the Roman Catholic Duquesne University in Pittsburgh, Pennsylvania, began having Pentecostal-type experiences, speaking in “tongues,” falling down, prophesying."/>
          <p:cNvSpPr txBox="1"/>
          <p:nvPr>
            <p:ph type="body" sz="half" idx="1"/>
          </p:nvPr>
        </p:nvSpPr>
        <p:spPr>
          <a:xfrm>
            <a:off x="882767" y="1063058"/>
            <a:ext cx="4909407" cy="8189360"/>
          </a:xfrm>
          <a:prstGeom prst="rect">
            <a:avLst/>
          </a:prstGeom>
        </p:spPr>
        <p:txBody>
          <a:bodyPr/>
          <a:lstStyle>
            <a:lvl1pPr>
              <a:defRPr b="1" sz="3400">
                <a:solidFill>
                  <a:srgbClr val="94E3FE"/>
                </a:solidFill>
                <a:latin typeface="Arial"/>
                <a:ea typeface="Arial"/>
                <a:cs typeface="Arial"/>
                <a:sym typeface="Arial"/>
              </a:defRPr>
            </a:lvl1pPr>
          </a:lstStyle>
          <a:p>
            <a:pPr/>
            <a:r>
              <a:t>In January 1967, students at the Roman Catholic Duquesne University in Pittsburgh, Pennsylvania, began having Pentecostal-type experiences, speaking in “tongues,” falling down, prophesying.</a:t>
            </a:r>
          </a:p>
        </p:txBody>
      </p:sp>
      <p:pic>
        <p:nvPicPr>
          <p:cNvPr id="274" name="proxy.duckduckgo.jpg" descr="proxy.duckduckgo.jpg"/>
          <p:cNvPicPr>
            <a:picLocks noChangeAspect="0"/>
          </p:cNvPicPr>
          <p:nvPr/>
        </p:nvPicPr>
        <p:blipFill>
          <a:blip r:embed="rId2">
            <a:extLst/>
          </a:blip>
          <a:stretch>
            <a:fillRect/>
          </a:stretch>
        </p:blipFill>
        <p:spPr>
          <a:xfrm>
            <a:off x="6069043" y="1132894"/>
            <a:ext cx="6151963" cy="5932232"/>
          </a:xfrm>
          <a:prstGeom prst="rect">
            <a:avLst/>
          </a:prstGeom>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In 1975, ten thousand charismatic Catholics traveled to Rome to be blessed by Pope Paul VI."/>
          <p:cNvSpPr txBox="1"/>
          <p:nvPr>
            <p:ph type="body" sz="half" idx="1"/>
          </p:nvPr>
        </p:nvSpPr>
        <p:spPr>
          <a:xfrm>
            <a:off x="882767" y="1063058"/>
            <a:ext cx="5042063" cy="8166440"/>
          </a:xfrm>
          <a:prstGeom prst="rect">
            <a:avLst/>
          </a:prstGeom>
        </p:spPr>
        <p:txBody>
          <a:bodyPr/>
          <a:lstStyle>
            <a:lvl1pPr>
              <a:defRPr b="1" sz="3400">
                <a:solidFill>
                  <a:srgbClr val="94E3FE"/>
                </a:solidFill>
                <a:latin typeface="Arial"/>
                <a:ea typeface="Arial"/>
                <a:cs typeface="Arial"/>
                <a:sym typeface="Arial"/>
              </a:defRPr>
            </a:lvl1pPr>
          </a:lstStyle>
          <a:p>
            <a:pPr/>
            <a:r>
              <a:t>In 1975, ten thousand charismatic Catholics traveled to Rome to be blessed by Pope Paul VI.</a:t>
            </a:r>
          </a:p>
        </p:txBody>
      </p:sp>
      <p:pic>
        <p:nvPicPr>
          <p:cNvPr id="277" name="proxy.duckduckgo.jpg" descr="proxy.duckduckgo.jpg"/>
          <p:cNvPicPr>
            <a:picLocks noChangeAspect="0"/>
          </p:cNvPicPr>
          <p:nvPr/>
        </p:nvPicPr>
        <p:blipFill>
          <a:blip r:embed="rId2">
            <a:extLst/>
          </a:blip>
          <a:stretch>
            <a:fillRect/>
          </a:stretch>
        </p:blipFill>
        <p:spPr>
          <a:xfrm>
            <a:off x="6113626" y="1107494"/>
            <a:ext cx="5724891" cy="4895556"/>
          </a:xfrm>
          <a:prstGeom prst="rect">
            <a:avLst/>
          </a:prstGeom>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9" name="The Charismatic movement is a major part of the ecumenical movement that is creating a one-world “church.”"/>
          <p:cNvSpPr txBox="1"/>
          <p:nvPr>
            <p:ph type="body" sz="quarter" idx="1"/>
          </p:nvPr>
        </p:nvSpPr>
        <p:spPr>
          <a:xfrm>
            <a:off x="1433269" y="7277327"/>
            <a:ext cx="10138262" cy="2057442"/>
          </a:xfrm>
          <a:prstGeom prst="rect">
            <a:avLst/>
          </a:prstGeom>
        </p:spPr>
        <p:txBody>
          <a:bodyPr/>
          <a:lstStyle>
            <a:lvl1pPr algn="ctr">
              <a:defRPr b="1" sz="3400">
                <a:solidFill>
                  <a:srgbClr val="94E3FE"/>
                </a:solidFill>
                <a:latin typeface="Arial"/>
                <a:ea typeface="Arial"/>
                <a:cs typeface="Arial"/>
                <a:sym typeface="Arial"/>
              </a:defRPr>
            </a:lvl1pPr>
          </a:lstStyle>
          <a:p>
            <a:pPr/>
            <a:r>
              <a:t>The Charismatic movement is a major part of the ecumenical movement that is creating a one-world “church.” </a:t>
            </a:r>
          </a:p>
        </p:txBody>
      </p:sp>
      <p:pic>
        <p:nvPicPr>
          <p:cNvPr id="280" name="maxresdefault-3907410555.jpg" descr="maxresdefault-3907410555.jpg"/>
          <p:cNvPicPr>
            <a:picLocks noChangeAspect="1"/>
          </p:cNvPicPr>
          <p:nvPr/>
        </p:nvPicPr>
        <p:blipFill>
          <a:blip r:embed="rId2">
            <a:extLst/>
          </a:blip>
          <a:stretch>
            <a:fillRect/>
          </a:stretch>
        </p:blipFill>
        <p:spPr>
          <a:xfrm>
            <a:off x="1225893" y="942369"/>
            <a:ext cx="10553014" cy="5936071"/>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2" name="It is important to understand that the charismatic experience typically does not draw Catholics to the truth, but confirms their Catholic heresies.…"/>
          <p:cNvSpPr txBox="1"/>
          <p:nvPr>
            <p:ph type="body" sz="half" idx="1"/>
          </p:nvPr>
        </p:nvSpPr>
        <p:spPr>
          <a:xfrm>
            <a:off x="882767" y="1063058"/>
            <a:ext cx="6327722" cy="7972148"/>
          </a:xfrm>
          <a:prstGeom prst="rect">
            <a:avLst/>
          </a:prstGeom>
        </p:spPr>
        <p:txBody>
          <a:bodyPr/>
          <a:lstStyle/>
          <a:p>
            <a:pPr>
              <a:defRPr b="1" sz="3400">
                <a:solidFill>
                  <a:srgbClr val="94E3FE"/>
                </a:solidFill>
                <a:latin typeface="Arial"/>
                <a:ea typeface="Arial"/>
                <a:cs typeface="Arial"/>
                <a:sym typeface="Arial"/>
              </a:defRPr>
            </a:pPr>
            <a:r>
              <a:t>It is important to understand that the charismatic experience typically does not draw Catholics to the truth, but confirms their Catholic heresies.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It is obvious that this is “another spirit” (2 Co. 11:4).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 true Spirit of God is called “the Spirit of truth” four times in the Bible (Joh. 14:17; 15:26; 16:13; 1 Jo. 4:6).</a:t>
            </a:r>
          </a:p>
        </p:txBody>
      </p:sp>
      <p:pic>
        <p:nvPicPr>
          <p:cNvPr id="283" name="proxy.duckduckgo.jpeg" descr="proxy.duckduckgo.jpeg"/>
          <p:cNvPicPr>
            <a:picLocks noChangeAspect="0"/>
          </p:cNvPicPr>
          <p:nvPr/>
        </p:nvPicPr>
        <p:blipFill>
          <a:blip r:embed="rId2">
            <a:extLst/>
          </a:blip>
          <a:stretch>
            <a:fillRect/>
          </a:stretch>
        </p:blipFill>
        <p:spPr>
          <a:xfrm>
            <a:off x="7601401" y="1132894"/>
            <a:ext cx="4619605" cy="4473282"/>
          </a:xfrm>
          <a:prstGeom prst="rect">
            <a:avLst/>
          </a:prstGeom>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5" name="“Anyone who has become a genuine Charismatic, to my knowledge, HAS BECOME A BETTER CATHOLIC” (Cardinal Manning, Los Angeles, Charismatic Renewal for Catholics, 1976)."/>
          <p:cNvSpPr txBox="1"/>
          <p:nvPr>
            <p:ph type="body" sz="half" idx="1"/>
          </p:nvPr>
        </p:nvSpPr>
        <p:spPr>
          <a:xfrm>
            <a:off x="882767" y="1063058"/>
            <a:ext cx="4827155" cy="8203846"/>
          </a:xfrm>
          <a:prstGeom prst="rect">
            <a:avLst/>
          </a:prstGeom>
        </p:spPr>
        <p:txBody>
          <a:bodyPr/>
          <a:lstStyle/>
          <a:p>
            <a:pPr>
              <a:defRPr b="1" sz="3400">
                <a:solidFill>
                  <a:srgbClr val="94E3FE"/>
                </a:solidFill>
                <a:latin typeface="Arial"/>
                <a:ea typeface="Arial"/>
                <a:cs typeface="Arial"/>
                <a:sym typeface="Arial"/>
              </a:defRPr>
            </a:pPr>
            <a:r>
              <a:t>“Anyone who has become a genuine Charismatic, to my knowledge, HAS BECOME A BETTER CATHOLIC” (Cardinal Manning, Los Angeles, </a:t>
            </a:r>
            <a:r>
              <a:rPr i="1"/>
              <a:t>Charismatic Renewal for Catholics</a:t>
            </a:r>
            <a:r>
              <a:t>, 1976).</a:t>
            </a:r>
          </a:p>
        </p:txBody>
      </p:sp>
      <p:pic>
        <p:nvPicPr>
          <p:cNvPr id="286" name="proxy.duckduckgo.jpg" descr="proxy.duckduckgo.jpg"/>
          <p:cNvPicPr>
            <a:picLocks noChangeAspect="0"/>
          </p:cNvPicPr>
          <p:nvPr/>
        </p:nvPicPr>
        <p:blipFill>
          <a:blip r:embed="rId2">
            <a:extLst/>
          </a:blip>
          <a:stretch>
            <a:fillRect/>
          </a:stretch>
        </p:blipFill>
        <p:spPr>
          <a:xfrm>
            <a:off x="6008144" y="1132894"/>
            <a:ext cx="6457733" cy="5323602"/>
          </a:xfrm>
          <a:prstGeom prst="rect">
            <a:avLst/>
          </a:prstGeom>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Light of Life was India’s most influential evangelical magazine in the 1970s and 1980s. When the charismatic Catholics were asked if their views of Mary had changed, they responded as follows: “Nothing has happened to the great Mother of God. SHE STILL R"/>
          <p:cNvSpPr txBox="1"/>
          <p:nvPr>
            <p:ph type="body" sz="half" idx="1"/>
          </p:nvPr>
        </p:nvSpPr>
        <p:spPr>
          <a:xfrm>
            <a:off x="882767" y="961458"/>
            <a:ext cx="6049332" cy="8202953"/>
          </a:xfrm>
          <a:prstGeom prst="rect">
            <a:avLst/>
          </a:prstGeom>
        </p:spPr>
        <p:txBody>
          <a:bodyPr/>
          <a:lstStyle/>
          <a:p>
            <a:pPr>
              <a:defRPr b="1" sz="3400">
                <a:solidFill>
                  <a:srgbClr val="94E3FE"/>
                </a:solidFill>
                <a:latin typeface="Arial"/>
                <a:ea typeface="Arial"/>
                <a:cs typeface="Arial"/>
                <a:sym typeface="Arial"/>
              </a:defRPr>
            </a:pPr>
            <a:r>
              <a:rPr i="1"/>
              <a:t>Light of Life</a:t>
            </a:r>
            <a:r>
              <a:t> was India’s most influential evangelical magazine in the 1970s and 1980s. When the charismatic Catholics were asked if their views of Mary had changed, they responded as follows: “Nothing has happened to the great Mother of God. SHE STILL REMAINS QUEEN OF HEAVEN AND EARTH, RESPECTED, LOVED AND VENERATED” (</a:t>
            </a:r>
            <a:r>
              <a:rPr i="1"/>
              <a:t>Light of Life</a:t>
            </a:r>
            <a:r>
              <a:t>, June 1979).</a:t>
            </a:r>
          </a:p>
        </p:txBody>
      </p:sp>
      <p:pic>
        <p:nvPicPr>
          <p:cNvPr id="289" name="light of life june 1979.jpg" descr="light of life june 1979.jpg"/>
          <p:cNvPicPr>
            <a:picLocks noChangeAspect="0"/>
          </p:cNvPicPr>
          <p:nvPr/>
        </p:nvPicPr>
        <p:blipFill>
          <a:blip r:embed="rId2">
            <a:extLst/>
          </a:blip>
          <a:stretch>
            <a:fillRect/>
          </a:stretch>
        </p:blipFill>
        <p:spPr>
          <a:xfrm>
            <a:off x="7484853" y="1146558"/>
            <a:ext cx="4664494" cy="7460484"/>
          </a:xfrm>
          <a:prstGeom prst="rect">
            <a:avLst/>
          </a:prstGeom>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1" name="By 2002, there were an estimated 119 million charismatic Roman Catholics in 230 countries (Charisma, Feb. 2003)."/>
          <p:cNvSpPr txBox="1"/>
          <p:nvPr>
            <p:ph type="body" sz="half" idx="1"/>
          </p:nvPr>
        </p:nvSpPr>
        <p:spPr>
          <a:xfrm>
            <a:off x="882767" y="1063058"/>
            <a:ext cx="4554800" cy="8079922"/>
          </a:xfrm>
          <a:prstGeom prst="rect">
            <a:avLst/>
          </a:prstGeom>
        </p:spPr>
        <p:txBody>
          <a:bodyPr/>
          <a:lstStyle/>
          <a:p>
            <a:pPr>
              <a:defRPr b="1" sz="3400">
                <a:solidFill>
                  <a:srgbClr val="94E3FE"/>
                </a:solidFill>
                <a:latin typeface="Arial"/>
                <a:ea typeface="Arial"/>
                <a:cs typeface="Arial"/>
                <a:sym typeface="Arial"/>
              </a:defRPr>
            </a:pPr>
            <a:r>
              <a:t>By 2002, there were an estimated 119 million charismatic Roman Catholics in 230 countries (</a:t>
            </a:r>
            <a:r>
              <a:rPr i="1"/>
              <a:t>Charisma</a:t>
            </a:r>
            <a:r>
              <a:t>, Feb. 2003). </a:t>
            </a:r>
          </a:p>
        </p:txBody>
      </p:sp>
      <p:pic>
        <p:nvPicPr>
          <p:cNvPr id="292" name="proxy.duckduckgo.jpg" descr="proxy.duckduckgo.jpg"/>
          <p:cNvPicPr>
            <a:picLocks noChangeAspect="0"/>
          </p:cNvPicPr>
          <p:nvPr/>
        </p:nvPicPr>
        <p:blipFill>
          <a:blip r:embed="rId2">
            <a:extLst/>
          </a:blip>
          <a:stretch>
            <a:fillRect/>
          </a:stretch>
        </p:blipFill>
        <p:spPr>
          <a:xfrm>
            <a:off x="5737913" y="1132894"/>
            <a:ext cx="6483093" cy="5588118"/>
          </a:xfrm>
          <a:prstGeom prst="rect">
            <a:avLst/>
          </a:prstGeom>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295"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296" name="Roman Catholic charismatic praise service"/>
          <p:cNvSpPr txBox="1"/>
          <p:nvPr/>
        </p:nvSpPr>
        <p:spPr>
          <a:xfrm>
            <a:off x="1045071" y="8336963"/>
            <a:ext cx="10660658" cy="166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Roman Catholic charismatic praise service</a:t>
            </a:r>
          </a:p>
        </p:txBody>
      </p:sp>
      <p:grpSp>
        <p:nvGrpSpPr>
          <p:cNvPr id="299" name="proxy.duckduckgo.jpg"/>
          <p:cNvGrpSpPr/>
          <p:nvPr/>
        </p:nvGrpSpPr>
        <p:grpSpPr>
          <a:xfrm>
            <a:off x="676925" y="520700"/>
            <a:ext cx="11650950" cy="7569200"/>
            <a:chOff x="0" y="0"/>
            <a:chExt cx="11650949" cy="7569200"/>
          </a:xfrm>
        </p:grpSpPr>
        <p:pic>
          <p:nvPicPr>
            <p:cNvPr id="298" name="proxy.duckduckgo.jpg" descr="proxy.duckduckgo.jpg"/>
            <p:cNvPicPr>
              <a:picLocks noChangeAspect="1"/>
            </p:cNvPicPr>
            <p:nvPr/>
          </p:nvPicPr>
          <p:blipFill>
            <a:blip r:embed="rId2">
              <a:extLst/>
            </a:blip>
            <a:srcRect l="7629" t="0" r="7629" b="0"/>
            <a:stretch>
              <a:fillRect/>
            </a:stretch>
          </p:blipFill>
          <p:spPr>
            <a:xfrm>
              <a:off x="76200" y="63500"/>
              <a:ext cx="11511250" cy="7429500"/>
            </a:xfrm>
            <a:prstGeom prst="rect">
              <a:avLst/>
            </a:prstGeom>
            <a:ln>
              <a:noFill/>
            </a:ln>
            <a:effectLst/>
          </p:spPr>
        </p:pic>
        <p:pic>
          <p:nvPicPr>
            <p:cNvPr id="297" name="proxy.duckduckgo.jpg" descr="proxy.duckduckgo.jpg"/>
            <p:cNvPicPr>
              <a:picLocks noChangeAspect="0"/>
            </p:cNvPicPr>
            <p:nvPr/>
          </p:nvPicPr>
          <p:blipFill>
            <a:blip r:embed="rId3">
              <a:extLst/>
            </a:blip>
            <a:stretch>
              <a:fillRect/>
            </a:stretch>
          </p:blipFill>
          <p:spPr>
            <a:xfrm>
              <a:off x="0" y="0"/>
              <a:ext cx="11650950" cy="7569200"/>
            </a:xfrm>
            <a:prstGeom prst="rect">
              <a:avLst/>
            </a:prstGeom>
            <a:effectLst/>
          </p:spPr>
        </p:pic>
      </p:gr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02"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03" name="A nun “slain in the Spirit”"/>
          <p:cNvSpPr txBox="1"/>
          <p:nvPr/>
        </p:nvSpPr>
        <p:spPr>
          <a:xfrm>
            <a:off x="1045071" y="8336963"/>
            <a:ext cx="10660658" cy="166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A nun “slain in the Spirit”</a:t>
            </a:r>
          </a:p>
        </p:txBody>
      </p:sp>
      <p:grpSp>
        <p:nvGrpSpPr>
          <p:cNvPr id="306" name="proxy.duckduckgo.jpg"/>
          <p:cNvGrpSpPr/>
          <p:nvPr/>
        </p:nvGrpSpPr>
        <p:grpSpPr>
          <a:xfrm>
            <a:off x="676925" y="520700"/>
            <a:ext cx="11650950" cy="7569200"/>
            <a:chOff x="0" y="0"/>
            <a:chExt cx="11650949" cy="7569200"/>
          </a:xfrm>
        </p:grpSpPr>
        <p:pic>
          <p:nvPicPr>
            <p:cNvPr id="305" name="proxy.duckduckgo.jpg" descr="proxy.duckduckgo.jpg"/>
            <p:cNvPicPr>
              <a:picLocks noChangeAspect="1"/>
            </p:cNvPicPr>
            <p:nvPr/>
          </p:nvPicPr>
          <p:blipFill>
            <a:blip r:embed="rId2">
              <a:extLst/>
            </a:blip>
            <a:srcRect l="0" t="1518" r="0" b="1518"/>
            <a:stretch>
              <a:fillRect/>
            </a:stretch>
          </p:blipFill>
          <p:spPr>
            <a:xfrm>
              <a:off x="76200" y="63500"/>
              <a:ext cx="11511250" cy="7429500"/>
            </a:xfrm>
            <a:prstGeom prst="rect">
              <a:avLst/>
            </a:prstGeom>
            <a:ln>
              <a:noFill/>
            </a:ln>
            <a:effectLst/>
          </p:spPr>
        </p:pic>
        <p:pic>
          <p:nvPicPr>
            <p:cNvPr id="304" name="proxy.duckduckgo.jpg" descr="proxy.duckduckgo.jpg"/>
            <p:cNvPicPr>
              <a:picLocks noChangeAspect="0"/>
            </p:cNvPicPr>
            <p:nvPr/>
          </p:nvPicPr>
          <p:blipFill>
            <a:blip r:embed="rId3">
              <a:extLst/>
            </a:blip>
            <a:stretch>
              <a:fillRect/>
            </a:stretch>
          </p:blipFill>
          <p:spPr>
            <a:xfrm>
              <a:off x="0" y="0"/>
              <a:ext cx="11650950" cy="7569200"/>
            </a:xfrm>
            <a:prstGeom prst="rect">
              <a:avLst/>
            </a:prstGeom>
            <a:effectLst/>
          </p:spPr>
        </p:pic>
      </p:gr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09"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10" name="Pope Francis being blessed by Pentecostals, 2017"/>
          <p:cNvSpPr txBox="1"/>
          <p:nvPr/>
        </p:nvSpPr>
        <p:spPr>
          <a:xfrm>
            <a:off x="1045071" y="8336963"/>
            <a:ext cx="10660658" cy="166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Pope Francis being blessed by Pentecostals, 2017</a:t>
            </a:r>
          </a:p>
        </p:txBody>
      </p:sp>
      <p:grpSp>
        <p:nvGrpSpPr>
          <p:cNvPr id="313" name="627_Prot-01.jpg"/>
          <p:cNvGrpSpPr/>
          <p:nvPr/>
        </p:nvGrpSpPr>
        <p:grpSpPr>
          <a:xfrm>
            <a:off x="676925" y="520700"/>
            <a:ext cx="11650950" cy="7569200"/>
            <a:chOff x="0" y="0"/>
            <a:chExt cx="11650949" cy="7569200"/>
          </a:xfrm>
        </p:grpSpPr>
        <p:pic>
          <p:nvPicPr>
            <p:cNvPr id="312" name="627_Prot-01.jpg" descr="627_Prot-01.jpg"/>
            <p:cNvPicPr>
              <a:picLocks noChangeAspect="1"/>
            </p:cNvPicPr>
            <p:nvPr/>
          </p:nvPicPr>
          <p:blipFill>
            <a:blip r:embed="rId2">
              <a:extLst/>
            </a:blip>
            <a:srcRect l="8553" t="0" r="8553" b="0"/>
            <a:stretch>
              <a:fillRect/>
            </a:stretch>
          </p:blipFill>
          <p:spPr>
            <a:xfrm>
              <a:off x="76200" y="63500"/>
              <a:ext cx="11511250" cy="7429500"/>
            </a:xfrm>
            <a:prstGeom prst="rect">
              <a:avLst/>
            </a:prstGeom>
            <a:ln>
              <a:noFill/>
            </a:ln>
            <a:effectLst/>
          </p:spPr>
        </p:pic>
        <p:pic>
          <p:nvPicPr>
            <p:cNvPr id="311" name="627_Prot-01.jpg" descr="627_Prot-01.jpg"/>
            <p:cNvPicPr>
              <a:picLocks noChangeAspect="0"/>
            </p:cNvPicPr>
            <p:nvPr/>
          </p:nvPicPr>
          <p:blipFill>
            <a:blip r:embed="rId3">
              <a:extLst/>
            </a:blip>
            <a:stretch>
              <a:fillRect/>
            </a:stretch>
          </p:blipFill>
          <p:spPr>
            <a:xfrm>
              <a:off x="0" y="0"/>
              <a:ext cx="11650950" cy="7569200"/>
            </a:xfrm>
            <a:prstGeom prst="rect">
              <a:avLst/>
            </a:prstGeom>
            <a:effectLst/>
          </p:spPr>
        </p:pic>
      </p:gr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This PowerPoint series is intended to be used together with the book, which contains more information and more extensive doctrinal studies, plus review questions, and tests."/>
          <p:cNvSpPr txBox="1"/>
          <p:nvPr>
            <p:ph type="body" sz="half" idx="1"/>
          </p:nvPr>
        </p:nvSpPr>
        <p:spPr>
          <a:xfrm>
            <a:off x="927100" y="1184364"/>
            <a:ext cx="4635500" cy="6985001"/>
          </a:xfrm>
          <a:prstGeom prst="rect">
            <a:avLst/>
          </a:prstGeom>
        </p:spPr>
        <p:txBody>
          <a:bodyPr/>
          <a:lstStyle>
            <a:lvl1pPr>
              <a:defRPr b="1" sz="3400">
                <a:solidFill>
                  <a:srgbClr val="94E3FE"/>
                </a:solidFill>
                <a:latin typeface="Arial"/>
                <a:ea typeface="Arial"/>
                <a:cs typeface="Arial"/>
                <a:sym typeface="Arial"/>
              </a:defRPr>
            </a:lvl1pPr>
          </a:lstStyle>
          <a:p>
            <a:pPr/>
            <a:r>
              <a:t>This PowerPoint series is intended to be used together with the book, which contains more information and more extensive doctrinal studies, plus review questions, and tests.</a:t>
            </a:r>
          </a:p>
        </p:txBody>
      </p:sp>
      <p:pic>
        <p:nvPicPr>
          <p:cNvPr id="247" name="Highlights in the Pentecostal-Charismatic.jpeg" descr="Highlights in the Pentecostal-Charismatic.jpeg"/>
          <p:cNvPicPr>
            <a:picLocks noChangeAspect="1"/>
          </p:cNvPicPr>
          <p:nvPr/>
        </p:nvPicPr>
        <p:blipFill>
          <a:blip r:embed="rId2">
            <a:extLst/>
          </a:blip>
          <a:stretch>
            <a:fillRect/>
          </a:stretch>
        </p:blipFill>
        <p:spPr>
          <a:xfrm>
            <a:off x="6428766" y="1206336"/>
            <a:ext cx="4931767" cy="6652151"/>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New Orleans ‘87…"/>
          <p:cNvSpPr txBox="1"/>
          <p:nvPr>
            <p:ph type="body" idx="1"/>
          </p:nvPr>
        </p:nvSpPr>
        <p:spPr>
          <a:xfrm>
            <a:off x="933567" y="1141838"/>
            <a:ext cx="6259179" cy="8155724"/>
          </a:xfrm>
          <a:prstGeom prst="rect">
            <a:avLst/>
          </a:prstGeom>
        </p:spPr>
        <p:txBody>
          <a:bodyPr/>
          <a:lstStyle/>
          <a:p>
            <a:pPr>
              <a:defRPr b="1" sz="3400">
                <a:solidFill>
                  <a:srgbClr val="FFFFFF"/>
                </a:solidFill>
                <a:latin typeface="Arial"/>
                <a:ea typeface="Arial"/>
                <a:cs typeface="Arial"/>
                <a:sym typeface="Arial"/>
              </a:defRPr>
            </a:pPr>
            <a:r>
              <a:t>New Orleans ‘87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 Pentecostal-Charismatic movements and the “one world church” was seen in New Orleans 87, with between 35,000 and 40,000 in attendance. </a:t>
            </a:r>
          </a:p>
        </p:txBody>
      </p:sp>
      <p:pic>
        <p:nvPicPr>
          <p:cNvPr id="316" name="new orleans 1987 25.jpg" descr="new orleans 1987 25.jpg"/>
          <p:cNvPicPr>
            <a:picLocks noChangeAspect="0"/>
          </p:cNvPicPr>
          <p:nvPr/>
        </p:nvPicPr>
        <p:blipFill>
          <a:blip r:embed="rId2">
            <a:extLst/>
          </a:blip>
          <a:stretch>
            <a:fillRect/>
          </a:stretch>
        </p:blipFill>
        <p:spPr>
          <a:xfrm>
            <a:off x="7961062" y="1132894"/>
            <a:ext cx="4259943" cy="4130851"/>
          </a:xfrm>
          <a:prstGeom prst="rect">
            <a:avLst/>
          </a:prstGeom>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19"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20" name="New Orleans ’87 was held in the SuperDome."/>
          <p:cNvSpPr txBox="1"/>
          <p:nvPr/>
        </p:nvSpPr>
        <p:spPr>
          <a:xfrm>
            <a:off x="1352550" y="8159163"/>
            <a:ext cx="10299700" cy="166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New Orleans ’87 was held in the SuperDome.</a:t>
            </a:r>
          </a:p>
        </p:txBody>
      </p:sp>
      <p:grpSp>
        <p:nvGrpSpPr>
          <p:cNvPr id="323" name="new orleans 1987 25.jpg"/>
          <p:cNvGrpSpPr/>
          <p:nvPr/>
        </p:nvGrpSpPr>
        <p:grpSpPr>
          <a:xfrm>
            <a:off x="676925" y="520700"/>
            <a:ext cx="11650950" cy="7569200"/>
            <a:chOff x="0" y="0"/>
            <a:chExt cx="11650949" cy="7569200"/>
          </a:xfrm>
        </p:grpSpPr>
        <p:pic>
          <p:nvPicPr>
            <p:cNvPr id="322" name="new orleans 1987 25.jpg" descr="new orleans 1987 25.jpg"/>
            <p:cNvPicPr>
              <a:picLocks noChangeAspect="1"/>
            </p:cNvPicPr>
            <p:nvPr/>
          </p:nvPicPr>
          <p:blipFill>
            <a:blip r:embed="rId2">
              <a:extLst/>
            </a:blip>
            <a:srcRect l="0" t="1870" r="0" b="1870"/>
            <a:stretch>
              <a:fillRect/>
            </a:stretch>
          </p:blipFill>
          <p:spPr>
            <a:xfrm>
              <a:off x="76200" y="63500"/>
              <a:ext cx="11511250" cy="7429500"/>
            </a:xfrm>
            <a:prstGeom prst="rect">
              <a:avLst/>
            </a:prstGeom>
            <a:ln>
              <a:noFill/>
            </a:ln>
            <a:effectLst/>
          </p:spPr>
        </p:pic>
        <p:pic>
          <p:nvPicPr>
            <p:cNvPr id="321" name="new orleans 1987 25.jpg" descr="new orleans 1987 25.jpg"/>
            <p:cNvPicPr>
              <a:picLocks noChangeAspect="0"/>
            </p:cNvPicPr>
            <p:nvPr/>
          </p:nvPicPr>
          <p:blipFill>
            <a:blip r:embed="rId3">
              <a:extLst/>
            </a:blip>
            <a:stretch>
              <a:fillRect/>
            </a:stretch>
          </p:blipFill>
          <p:spPr>
            <a:xfrm>
              <a:off x="0" y="0"/>
              <a:ext cx="11650950" cy="7569200"/>
            </a:xfrm>
            <a:prstGeom prst="rect">
              <a:avLst/>
            </a:prstGeom>
            <a:effectLst/>
          </p:spPr>
        </p:pic>
      </p:gr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I attended with press credentials."/>
          <p:cNvSpPr txBox="1"/>
          <p:nvPr>
            <p:ph type="body" sz="half" idx="1"/>
          </p:nvPr>
        </p:nvSpPr>
        <p:spPr>
          <a:xfrm>
            <a:off x="908167" y="1141838"/>
            <a:ext cx="4323719" cy="8154236"/>
          </a:xfrm>
          <a:prstGeom prst="rect">
            <a:avLst/>
          </a:prstGeom>
        </p:spPr>
        <p:txBody>
          <a:bodyPr/>
          <a:lstStyle>
            <a:lvl1pPr>
              <a:defRPr b="1" sz="3400">
                <a:solidFill>
                  <a:srgbClr val="94E3FE"/>
                </a:solidFill>
                <a:latin typeface="Arial"/>
                <a:ea typeface="Arial"/>
                <a:cs typeface="Arial"/>
                <a:sym typeface="Arial"/>
              </a:defRPr>
            </a:lvl1pPr>
          </a:lstStyle>
          <a:p>
            <a:pPr/>
            <a:r>
              <a:t>I attended with press credentials.</a:t>
            </a:r>
          </a:p>
        </p:txBody>
      </p:sp>
      <p:pic>
        <p:nvPicPr>
          <p:cNvPr id="326" name="norleans-indianapolis david and dennis - Version 2.jpg" descr="norleans-indianapolis david and dennis - Version 2.jpg"/>
          <p:cNvPicPr>
            <a:picLocks noChangeAspect="0"/>
          </p:cNvPicPr>
          <p:nvPr/>
        </p:nvPicPr>
        <p:blipFill>
          <a:blip r:embed="rId2">
            <a:extLst/>
          </a:blip>
          <a:stretch>
            <a:fillRect/>
          </a:stretch>
        </p:blipFill>
        <p:spPr>
          <a:xfrm>
            <a:off x="4996005" y="1107494"/>
            <a:ext cx="7131628" cy="5552049"/>
          </a:xfrm>
          <a:prstGeom prst="rect">
            <a:avLst/>
          </a:prstGeom>
        </p:spPr>
      </p:pic>
      <p:sp>
        <p:nvSpPr>
          <p:cNvPr id="327" name="David Cloud (R) and Dennis Costella with media credentials at New Orleans ‘87"/>
          <p:cNvSpPr txBox="1"/>
          <p:nvPr/>
        </p:nvSpPr>
        <p:spPr>
          <a:xfrm>
            <a:off x="5872088" y="7237838"/>
            <a:ext cx="5743909" cy="204623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sz="3000">
                <a:solidFill>
                  <a:srgbClr val="DEDDDE"/>
                </a:solidFill>
                <a:latin typeface="Arial"/>
                <a:ea typeface="Arial"/>
                <a:cs typeface="Arial"/>
                <a:sym typeface="Arial"/>
              </a:defRPr>
            </a:lvl1pPr>
          </a:lstStyle>
          <a:p>
            <a:pPr/>
            <a:r>
              <a:t>David Cloud (R) and Dennis Costella with media credentials at New Orleans ‘87</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9" name="About forty denominations were represented in the ecumenical crowd.…"/>
          <p:cNvSpPr txBox="1"/>
          <p:nvPr>
            <p:ph type="body" sz="half" idx="1"/>
          </p:nvPr>
        </p:nvSpPr>
        <p:spPr>
          <a:xfrm>
            <a:off x="908167" y="1141838"/>
            <a:ext cx="4550831" cy="8155724"/>
          </a:xfrm>
          <a:prstGeom prst="rect">
            <a:avLst/>
          </a:prstGeom>
        </p:spPr>
        <p:txBody>
          <a:bodyPr/>
          <a:lstStyle/>
          <a:p>
            <a:pPr>
              <a:defRPr b="1" sz="3400">
                <a:solidFill>
                  <a:srgbClr val="94E3FE"/>
                </a:solidFill>
                <a:latin typeface="Arial"/>
                <a:ea typeface="Arial"/>
                <a:cs typeface="Arial"/>
                <a:sym typeface="Arial"/>
              </a:defRPr>
            </a:pPr>
            <a:r>
              <a:t>About forty denominations were represented in the ecumenical crowd.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Fifty percent were Roman Catholic. </a:t>
            </a:r>
          </a:p>
        </p:txBody>
      </p:sp>
      <p:pic>
        <p:nvPicPr>
          <p:cNvPr id="330" name="norleans-indianapolis nuns02.jpg" descr="norleans-indianapolis nuns02.jpg"/>
          <p:cNvPicPr>
            <a:picLocks noChangeAspect="0"/>
          </p:cNvPicPr>
          <p:nvPr/>
        </p:nvPicPr>
        <p:blipFill>
          <a:blip r:embed="rId2">
            <a:extLst/>
          </a:blip>
          <a:stretch>
            <a:fillRect/>
          </a:stretch>
        </p:blipFill>
        <p:spPr>
          <a:xfrm>
            <a:off x="6816561" y="832358"/>
            <a:ext cx="4988475" cy="6972342"/>
          </a:xfrm>
          <a:prstGeom prst="rect">
            <a:avLst/>
          </a:prstGeom>
        </p:spPr>
      </p:pic>
      <p:sp>
        <p:nvSpPr>
          <p:cNvPr id="331" name="Catholic nuns at New Orleans ‘87"/>
          <p:cNvSpPr txBox="1"/>
          <p:nvPr/>
        </p:nvSpPr>
        <p:spPr>
          <a:xfrm>
            <a:off x="7156976" y="8101438"/>
            <a:ext cx="4307646" cy="18085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sz="3000">
                <a:solidFill>
                  <a:srgbClr val="DEDDDE"/>
                </a:solidFill>
                <a:latin typeface="Arial"/>
                <a:ea typeface="Arial"/>
                <a:cs typeface="Arial"/>
                <a:sym typeface="Arial"/>
              </a:defRPr>
            </a:lvl1pPr>
          </a:lstStyle>
          <a:p>
            <a:pPr/>
            <a:r>
              <a:t>Catholic nuns at New Orleans ‘87</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3"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34"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35" name="Catholic priests at New Orleans ‘87"/>
          <p:cNvSpPr txBox="1"/>
          <p:nvPr/>
        </p:nvSpPr>
        <p:spPr>
          <a:xfrm>
            <a:off x="1352550" y="8159163"/>
            <a:ext cx="10299700" cy="166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Catholic priests at New Orleans ‘87</a:t>
            </a:r>
          </a:p>
        </p:txBody>
      </p:sp>
      <p:grpSp>
        <p:nvGrpSpPr>
          <p:cNvPr id="338" name="new orleans 1987 30.jpg"/>
          <p:cNvGrpSpPr/>
          <p:nvPr/>
        </p:nvGrpSpPr>
        <p:grpSpPr>
          <a:xfrm>
            <a:off x="676925" y="520700"/>
            <a:ext cx="11650950" cy="7569200"/>
            <a:chOff x="0" y="0"/>
            <a:chExt cx="11650949" cy="7569200"/>
          </a:xfrm>
        </p:grpSpPr>
        <p:pic>
          <p:nvPicPr>
            <p:cNvPr id="337" name="new orleans 1987 30.jpg" descr="new orleans 1987 30.jpg"/>
            <p:cNvPicPr>
              <a:picLocks noChangeAspect="1"/>
            </p:cNvPicPr>
            <p:nvPr/>
          </p:nvPicPr>
          <p:blipFill>
            <a:blip r:embed="rId2">
              <a:extLst/>
            </a:blip>
            <a:srcRect l="0" t="2434" r="0" b="2434"/>
            <a:stretch>
              <a:fillRect/>
            </a:stretch>
          </p:blipFill>
          <p:spPr>
            <a:xfrm>
              <a:off x="76200" y="63500"/>
              <a:ext cx="11511250" cy="7429500"/>
            </a:xfrm>
            <a:prstGeom prst="rect">
              <a:avLst/>
            </a:prstGeom>
            <a:ln>
              <a:noFill/>
            </a:ln>
            <a:effectLst/>
          </p:spPr>
        </p:pic>
        <p:pic>
          <p:nvPicPr>
            <p:cNvPr id="336" name="new orleans 1987 30.jpg" descr="new orleans 1987 30.jpg"/>
            <p:cNvPicPr>
              <a:picLocks noChangeAspect="0"/>
            </p:cNvPicPr>
            <p:nvPr/>
          </p:nvPicPr>
          <p:blipFill>
            <a:blip r:embed="rId3">
              <a:extLst/>
            </a:blip>
            <a:stretch>
              <a:fillRect/>
            </a:stretch>
          </p:blipFill>
          <p:spPr>
            <a:xfrm>
              <a:off x="0" y="0"/>
              <a:ext cx="11650950" cy="7569200"/>
            </a:xfrm>
            <a:prstGeom prst="rect">
              <a:avLst/>
            </a:prstGeom>
            <a:effectLst/>
          </p:spPr>
        </p:pic>
      </p:gr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0" name="David Sklorenko, a Roman Catholic, was the director of the Congress, and Vincent Synan, a Pentecostal, was the chairman"/>
          <p:cNvSpPr txBox="1"/>
          <p:nvPr>
            <p:ph type="body" sz="half" idx="1"/>
          </p:nvPr>
        </p:nvSpPr>
        <p:spPr>
          <a:xfrm>
            <a:off x="1130566" y="1209571"/>
            <a:ext cx="5155668" cy="8172261"/>
          </a:xfrm>
          <a:prstGeom prst="rect">
            <a:avLst/>
          </a:prstGeom>
        </p:spPr>
        <p:txBody>
          <a:bodyPr/>
          <a:lstStyle>
            <a:lvl1pPr>
              <a:defRPr b="1" sz="3400">
                <a:solidFill>
                  <a:srgbClr val="94E3FE"/>
                </a:solidFill>
                <a:latin typeface="Arial"/>
                <a:ea typeface="Arial"/>
                <a:cs typeface="Arial"/>
                <a:sym typeface="Arial"/>
              </a:defRPr>
            </a:lvl1pPr>
          </a:lstStyle>
          <a:p>
            <a:pPr/>
            <a:r>
              <a:t>David Sklorenko, a Roman Catholic, was the director of the Congress, and Vincent Synan, a Pentecostal, was the chairman</a:t>
            </a:r>
          </a:p>
        </p:txBody>
      </p:sp>
      <p:pic>
        <p:nvPicPr>
          <p:cNvPr id="341" name="norleans-indianapolis synan sklorenko.jpg" descr="norleans-indianapolis synan sklorenko.jpg"/>
          <p:cNvPicPr>
            <a:picLocks noChangeAspect="0"/>
          </p:cNvPicPr>
          <p:nvPr/>
        </p:nvPicPr>
        <p:blipFill>
          <a:blip r:embed="rId2">
            <a:extLst/>
          </a:blip>
          <a:stretch>
            <a:fillRect/>
          </a:stretch>
        </p:blipFill>
        <p:spPr>
          <a:xfrm>
            <a:off x="6914229" y="1170497"/>
            <a:ext cx="4954857" cy="6829054"/>
          </a:xfrm>
          <a:prstGeom prst="rect">
            <a:avLst/>
          </a:prstGeom>
        </p:spPr>
      </p:pic>
      <p:sp>
        <p:nvSpPr>
          <p:cNvPr id="342" name="Vinson Synan (L) and David Sklorenko"/>
          <p:cNvSpPr txBox="1"/>
          <p:nvPr/>
        </p:nvSpPr>
        <p:spPr>
          <a:xfrm>
            <a:off x="7237834" y="8101438"/>
            <a:ext cx="4307646" cy="18085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sz="3000">
                <a:solidFill>
                  <a:srgbClr val="DEDDDE"/>
                </a:solidFill>
                <a:latin typeface="Arial"/>
                <a:ea typeface="Arial"/>
                <a:cs typeface="Arial"/>
                <a:sym typeface="Arial"/>
              </a:defRPr>
            </a:lvl1pPr>
          </a:lstStyle>
          <a:p>
            <a:pPr/>
            <a:r>
              <a:t>Vinson Synan (L) and David Sklorenko</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4" name="During one evening general session, Bob Weiner said they were going to cut off the head of “the giant of disharmony and disunity in the body of Christ.”"/>
          <p:cNvSpPr txBox="1"/>
          <p:nvPr>
            <p:ph type="body" sz="half" idx="1"/>
          </p:nvPr>
        </p:nvSpPr>
        <p:spPr>
          <a:xfrm>
            <a:off x="908167" y="1141838"/>
            <a:ext cx="4521065" cy="8072480"/>
          </a:xfrm>
          <a:prstGeom prst="rect">
            <a:avLst/>
          </a:prstGeom>
        </p:spPr>
        <p:txBody>
          <a:bodyPr/>
          <a:lstStyle>
            <a:lvl1pPr>
              <a:defRPr b="1" sz="3400">
                <a:solidFill>
                  <a:srgbClr val="94E3FE"/>
                </a:solidFill>
                <a:latin typeface="Arial"/>
                <a:ea typeface="Arial"/>
                <a:cs typeface="Arial"/>
                <a:sym typeface="Arial"/>
              </a:defRPr>
            </a:lvl1pPr>
          </a:lstStyle>
          <a:p>
            <a:pPr/>
            <a:r>
              <a:t>During one evening general session, Bob Weiner said they were going to cut off the head of “the giant of disharmony and disunity in the body of Christ.”</a:t>
            </a:r>
          </a:p>
        </p:txBody>
      </p:sp>
      <p:pic>
        <p:nvPicPr>
          <p:cNvPr id="345" name="new orleans 1987 25.jpg" descr="new orleans 1987 25.jpg"/>
          <p:cNvPicPr>
            <a:picLocks noChangeAspect="0"/>
          </p:cNvPicPr>
          <p:nvPr/>
        </p:nvPicPr>
        <p:blipFill>
          <a:blip r:embed="rId2">
            <a:extLst/>
          </a:blip>
          <a:stretch>
            <a:fillRect/>
          </a:stretch>
        </p:blipFill>
        <p:spPr>
          <a:xfrm>
            <a:off x="5804509" y="1132894"/>
            <a:ext cx="6416497" cy="6184093"/>
          </a:xfrm>
          <a:prstGeom prst="rect">
            <a:avLst/>
          </a:prstGeom>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7"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48"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49" name="Catholic books promoting Mary veneration at New Orleans ‘87"/>
          <p:cNvSpPr txBox="1"/>
          <p:nvPr/>
        </p:nvSpPr>
        <p:spPr>
          <a:xfrm>
            <a:off x="1352550" y="8159163"/>
            <a:ext cx="10299700" cy="166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Catholic books promoting Mary veneration at New Orleans ‘87</a:t>
            </a:r>
          </a:p>
        </p:txBody>
      </p:sp>
      <p:grpSp>
        <p:nvGrpSpPr>
          <p:cNvPr id="352" name="new orleans 1987 58.jpg"/>
          <p:cNvGrpSpPr/>
          <p:nvPr/>
        </p:nvGrpSpPr>
        <p:grpSpPr>
          <a:xfrm>
            <a:off x="676925" y="520700"/>
            <a:ext cx="11650950" cy="7569200"/>
            <a:chOff x="0" y="0"/>
            <a:chExt cx="11650949" cy="7569200"/>
          </a:xfrm>
        </p:grpSpPr>
        <p:pic>
          <p:nvPicPr>
            <p:cNvPr id="351" name="new orleans 1987 58.jpg" descr="new orleans 1987 58.jpg"/>
            <p:cNvPicPr>
              <a:picLocks noChangeAspect="1"/>
            </p:cNvPicPr>
            <p:nvPr/>
          </p:nvPicPr>
          <p:blipFill>
            <a:blip r:embed="rId2">
              <a:extLst/>
            </a:blip>
            <a:srcRect l="0" t="1539" r="0" b="1539"/>
            <a:stretch>
              <a:fillRect/>
            </a:stretch>
          </p:blipFill>
          <p:spPr>
            <a:xfrm>
              <a:off x="76200" y="63500"/>
              <a:ext cx="11511250" cy="7429500"/>
            </a:xfrm>
            <a:prstGeom prst="rect">
              <a:avLst/>
            </a:prstGeom>
            <a:ln>
              <a:noFill/>
            </a:ln>
            <a:effectLst/>
          </p:spPr>
        </p:pic>
        <p:pic>
          <p:nvPicPr>
            <p:cNvPr id="350" name="new orleans 1987 58.jpg" descr="new orleans 1987 58.jpg"/>
            <p:cNvPicPr>
              <a:picLocks noChangeAspect="0"/>
            </p:cNvPicPr>
            <p:nvPr/>
          </p:nvPicPr>
          <p:blipFill>
            <a:blip r:embed="rId3">
              <a:extLst/>
            </a:blip>
            <a:stretch>
              <a:fillRect/>
            </a:stretch>
          </p:blipFill>
          <p:spPr>
            <a:xfrm>
              <a:off x="0" y="0"/>
              <a:ext cx="11650950" cy="7569200"/>
            </a:xfrm>
            <a:prstGeom prst="rect">
              <a:avLst/>
            </a:prstGeom>
            <a:effectLst/>
          </p:spPr>
        </p:pic>
      </p:gr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4"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55"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56" name="Mary images and crucifixes at New Orleans ‘87"/>
          <p:cNvSpPr txBox="1"/>
          <p:nvPr/>
        </p:nvSpPr>
        <p:spPr>
          <a:xfrm>
            <a:off x="1225550" y="7848600"/>
            <a:ext cx="10299700" cy="1663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Mary images and crucifixes at New Orleans ‘87</a:t>
            </a:r>
          </a:p>
        </p:txBody>
      </p:sp>
      <p:grpSp>
        <p:nvGrpSpPr>
          <p:cNvPr id="359" name="new orleans 1987 53.jpg"/>
          <p:cNvGrpSpPr/>
          <p:nvPr/>
        </p:nvGrpSpPr>
        <p:grpSpPr>
          <a:xfrm>
            <a:off x="6747525" y="960314"/>
            <a:ext cx="5084259" cy="6578248"/>
            <a:chOff x="0" y="0"/>
            <a:chExt cx="5084258" cy="6578246"/>
          </a:xfrm>
        </p:grpSpPr>
        <p:pic>
          <p:nvPicPr>
            <p:cNvPr id="358" name="new orleans 1987 53.jpg" descr="new orleans 1987 53.jpg"/>
            <p:cNvPicPr>
              <a:picLocks noChangeAspect="1"/>
            </p:cNvPicPr>
            <p:nvPr/>
          </p:nvPicPr>
          <p:blipFill>
            <a:blip r:embed="rId2">
              <a:extLst/>
            </a:blip>
            <a:srcRect l="0" t="0" r="0" b="13288"/>
            <a:stretch>
              <a:fillRect/>
            </a:stretch>
          </p:blipFill>
          <p:spPr>
            <a:xfrm>
              <a:off x="76200" y="63500"/>
              <a:ext cx="4944559" cy="6438547"/>
            </a:xfrm>
            <a:prstGeom prst="rect">
              <a:avLst/>
            </a:prstGeom>
            <a:ln>
              <a:noFill/>
            </a:ln>
            <a:effectLst/>
          </p:spPr>
        </p:pic>
        <p:pic>
          <p:nvPicPr>
            <p:cNvPr id="357" name="new orleans 1987 53.jpg" descr="new orleans 1987 53.jpg"/>
            <p:cNvPicPr>
              <a:picLocks noChangeAspect="0"/>
            </p:cNvPicPr>
            <p:nvPr/>
          </p:nvPicPr>
          <p:blipFill>
            <a:blip r:embed="rId3">
              <a:extLst/>
            </a:blip>
            <a:stretch>
              <a:fillRect/>
            </a:stretch>
          </p:blipFill>
          <p:spPr>
            <a:xfrm>
              <a:off x="-1" y="-1"/>
              <a:ext cx="5084260" cy="6578248"/>
            </a:xfrm>
            <a:prstGeom prst="rect">
              <a:avLst/>
            </a:prstGeom>
            <a:effectLst/>
          </p:spPr>
        </p:pic>
      </p:grpSp>
      <p:grpSp>
        <p:nvGrpSpPr>
          <p:cNvPr id="362" name="new orleans 1987 54.jpg"/>
          <p:cNvGrpSpPr/>
          <p:nvPr/>
        </p:nvGrpSpPr>
        <p:grpSpPr>
          <a:xfrm>
            <a:off x="922841" y="960314"/>
            <a:ext cx="5084259" cy="6578248"/>
            <a:chOff x="0" y="0"/>
            <a:chExt cx="5084258" cy="6578246"/>
          </a:xfrm>
        </p:grpSpPr>
        <p:pic>
          <p:nvPicPr>
            <p:cNvPr id="361" name="new orleans 1987 54.jpg" descr="new orleans 1987 54.jpg"/>
            <p:cNvPicPr>
              <a:picLocks noChangeAspect="1"/>
            </p:cNvPicPr>
            <p:nvPr/>
          </p:nvPicPr>
          <p:blipFill>
            <a:blip r:embed="rId4">
              <a:extLst/>
            </a:blip>
            <a:srcRect l="0" t="5267" r="0" b="5267"/>
            <a:stretch>
              <a:fillRect/>
            </a:stretch>
          </p:blipFill>
          <p:spPr>
            <a:xfrm>
              <a:off x="76200" y="63500"/>
              <a:ext cx="4944559" cy="6438547"/>
            </a:xfrm>
            <a:prstGeom prst="rect">
              <a:avLst/>
            </a:prstGeom>
            <a:ln>
              <a:noFill/>
            </a:ln>
            <a:effectLst/>
          </p:spPr>
        </p:pic>
        <p:pic>
          <p:nvPicPr>
            <p:cNvPr id="360" name="new orleans 1987 54.jpg" descr="new orleans 1987 54.jpg"/>
            <p:cNvPicPr>
              <a:picLocks noChangeAspect="0"/>
            </p:cNvPicPr>
            <p:nvPr/>
          </p:nvPicPr>
          <p:blipFill>
            <a:blip r:embed="rId3">
              <a:extLst/>
            </a:blip>
            <a:stretch>
              <a:fillRect/>
            </a:stretch>
          </p:blipFill>
          <p:spPr>
            <a:xfrm>
              <a:off x="-1" y="-1"/>
              <a:ext cx="5084260" cy="6578248"/>
            </a:xfrm>
            <a:prstGeom prst="rect">
              <a:avLst/>
            </a:prstGeom>
            <a:effectLst/>
          </p:spPr>
        </p:pic>
      </p:gr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4"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65"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66" name="A Catholic mass was conducted every morning"/>
          <p:cNvSpPr txBox="1"/>
          <p:nvPr/>
        </p:nvSpPr>
        <p:spPr>
          <a:xfrm>
            <a:off x="1352550" y="8159163"/>
            <a:ext cx="10299700" cy="166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A Catholic mass was conducted every morning</a:t>
            </a:r>
          </a:p>
        </p:txBody>
      </p:sp>
      <p:grpSp>
        <p:nvGrpSpPr>
          <p:cNvPr id="369" name="indianapolis 1990 10.jpg"/>
          <p:cNvGrpSpPr/>
          <p:nvPr/>
        </p:nvGrpSpPr>
        <p:grpSpPr>
          <a:xfrm>
            <a:off x="1099200" y="647699"/>
            <a:ext cx="10806400" cy="7455596"/>
            <a:chOff x="0" y="0"/>
            <a:chExt cx="10806399" cy="7455594"/>
          </a:xfrm>
        </p:grpSpPr>
        <p:pic>
          <p:nvPicPr>
            <p:cNvPr id="368" name="indianapolis 1990 10.jpg" descr="indianapolis 1990 10.jpg"/>
            <p:cNvPicPr>
              <a:picLocks noChangeAspect="1"/>
            </p:cNvPicPr>
            <p:nvPr/>
          </p:nvPicPr>
          <p:blipFill>
            <a:blip r:embed="rId2">
              <a:extLst/>
            </a:blip>
            <a:srcRect l="2326" t="0" r="9321" b="1529"/>
            <a:stretch>
              <a:fillRect/>
            </a:stretch>
          </p:blipFill>
          <p:spPr>
            <a:xfrm>
              <a:off x="76200" y="63500"/>
              <a:ext cx="10666700" cy="7315895"/>
            </a:xfrm>
            <a:prstGeom prst="rect">
              <a:avLst/>
            </a:prstGeom>
            <a:ln>
              <a:noFill/>
            </a:ln>
            <a:effectLst/>
          </p:spPr>
        </p:pic>
        <p:pic>
          <p:nvPicPr>
            <p:cNvPr id="367" name="indianapolis 1990 10.jpg" descr="indianapolis 1990 10.jpg"/>
            <p:cNvPicPr>
              <a:picLocks noChangeAspect="0"/>
            </p:cNvPicPr>
            <p:nvPr/>
          </p:nvPicPr>
          <p:blipFill>
            <a:blip r:embed="rId3">
              <a:extLst/>
            </a:blip>
            <a:stretch>
              <a:fillRect/>
            </a:stretch>
          </p:blipFill>
          <p:spPr>
            <a:xfrm>
              <a:off x="0" y="-1"/>
              <a:ext cx="10806400" cy="7455596"/>
            </a:xfrm>
            <a:prstGeom prst="rect">
              <a:avLst/>
            </a:prstGeom>
            <a:effectLst/>
          </p:spPr>
        </p:pic>
      </p:gr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51" name="norleans-indianapolis 05.jpg"/>
          <p:cNvGrpSpPr/>
          <p:nvPr/>
        </p:nvGrpSpPr>
        <p:grpSpPr>
          <a:xfrm>
            <a:off x="887254" y="1516040"/>
            <a:ext cx="11230292" cy="5894464"/>
            <a:chOff x="0" y="0"/>
            <a:chExt cx="11230291" cy="5894462"/>
          </a:xfrm>
        </p:grpSpPr>
        <p:pic>
          <p:nvPicPr>
            <p:cNvPr id="250" name="norleans-indianapolis 05.jpg" descr="norleans-indianapolis 05.jpg"/>
            <p:cNvPicPr>
              <a:picLocks noChangeAspect="1"/>
            </p:cNvPicPr>
            <p:nvPr/>
          </p:nvPicPr>
          <p:blipFill>
            <a:blip r:embed="rId2">
              <a:alphaModFix amt="75247"/>
              <a:extLst/>
            </a:blip>
            <a:srcRect l="3879" t="0" r="5443" b="30509"/>
            <a:stretch>
              <a:fillRect/>
            </a:stretch>
          </p:blipFill>
          <p:spPr>
            <a:xfrm>
              <a:off x="76200" y="63500"/>
              <a:ext cx="11090592" cy="5754763"/>
            </a:xfrm>
            <a:prstGeom prst="rect">
              <a:avLst/>
            </a:prstGeom>
            <a:ln>
              <a:noFill/>
            </a:ln>
            <a:effectLst/>
          </p:spPr>
        </p:pic>
        <p:pic>
          <p:nvPicPr>
            <p:cNvPr id="249" name="norleans-indianapolis 05.jpg" descr="norleans-indianapolis 05.jpg"/>
            <p:cNvPicPr>
              <a:picLocks noChangeAspect="0"/>
            </p:cNvPicPr>
            <p:nvPr/>
          </p:nvPicPr>
          <p:blipFill>
            <a:blip r:embed="rId3">
              <a:alphaModFix amt="75247"/>
              <a:extLst/>
            </a:blip>
            <a:stretch>
              <a:fillRect/>
            </a:stretch>
          </p:blipFill>
          <p:spPr>
            <a:xfrm>
              <a:off x="-1" y="0"/>
              <a:ext cx="11230293" cy="5894463"/>
            </a:xfrm>
            <a:prstGeom prst="rect">
              <a:avLst/>
            </a:prstGeom>
            <a:effectLst/>
          </p:spPr>
        </p:pic>
      </p:grpSp>
      <p:sp>
        <p:nvSpPr>
          <p:cNvPr id="252" name="Highlights in the Pentecostal-Charismatic Movements"/>
          <p:cNvSpPr txBox="1"/>
          <p:nvPr>
            <p:ph type="title"/>
          </p:nvPr>
        </p:nvSpPr>
        <p:spPr>
          <a:xfrm>
            <a:off x="1398613" y="0"/>
            <a:ext cx="10207574" cy="4870509"/>
          </a:xfrm>
          <a:prstGeom prst="rect">
            <a:avLst/>
          </a:prstGeom>
        </p:spPr>
        <p:txBody>
          <a:bodyPr/>
          <a:lstStyle/>
          <a:p>
            <a:pPr>
              <a:defRPr b="1" sz="7400">
                <a:latin typeface="Arial"/>
                <a:ea typeface="Arial"/>
                <a:cs typeface="Arial"/>
                <a:sym typeface="Arial"/>
              </a:defRPr>
            </a:pPr>
            <a:r>
              <a:t>Highlights in the </a:t>
            </a:r>
            <a:r>
              <a:rPr sz="6700"/>
              <a:t>Pentecostal-Charismatic </a:t>
            </a:r>
            <a:r>
              <a:t>Movements</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1"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72"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73" name="Catholic mass at the charismatic ecumenical conference"/>
          <p:cNvSpPr txBox="1"/>
          <p:nvPr/>
        </p:nvSpPr>
        <p:spPr>
          <a:xfrm>
            <a:off x="1352550" y="8159163"/>
            <a:ext cx="10299700" cy="166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10000"/>
              </a:lnSpc>
              <a:defRPr b="1" cap="none" sz="3400">
                <a:solidFill>
                  <a:srgbClr val="94E3FE"/>
                </a:solidFill>
                <a:latin typeface="Arial"/>
                <a:ea typeface="Arial"/>
                <a:cs typeface="Arial"/>
                <a:sym typeface="Arial"/>
              </a:defRPr>
            </a:lvl1pPr>
          </a:lstStyle>
          <a:p>
            <a:pPr/>
            <a:r>
              <a:t>Catholic mass at the charismatic ecumenical conference</a:t>
            </a:r>
          </a:p>
        </p:txBody>
      </p:sp>
      <p:grpSp>
        <p:nvGrpSpPr>
          <p:cNvPr id="376" name="indianapolis 1990 07.jpg"/>
          <p:cNvGrpSpPr/>
          <p:nvPr/>
        </p:nvGrpSpPr>
        <p:grpSpPr>
          <a:xfrm>
            <a:off x="676925" y="520700"/>
            <a:ext cx="11650950" cy="7569200"/>
            <a:chOff x="0" y="0"/>
            <a:chExt cx="11650949" cy="7569200"/>
          </a:xfrm>
        </p:grpSpPr>
        <p:pic>
          <p:nvPicPr>
            <p:cNvPr id="375" name="indianapolis 1990 07.jpg" descr="indianapolis 1990 07.jpg"/>
            <p:cNvPicPr>
              <a:picLocks noChangeAspect="1"/>
            </p:cNvPicPr>
            <p:nvPr/>
          </p:nvPicPr>
          <p:blipFill>
            <a:blip r:embed="rId2">
              <a:extLst/>
            </a:blip>
            <a:srcRect l="0" t="2446" r="0" b="2446"/>
            <a:stretch>
              <a:fillRect/>
            </a:stretch>
          </p:blipFill>
          <p:spPr>
            <a:xfrm>
              <a:off x="76200" y="63500"/>
              <a:ext cx="11511250" cy="7429500"/>
            </a:xfrm>
            <a:prstGeom prst="rect">
              <a:avLst/>
            </a:prstGeom>
            <a:ln>
              <a:noFill/>
            </a:ln>
            <a:effectLst/>
          </p:spPr>
        </p:pic>
        <p:pic>
          <p:nvPicPr>
            <p:cNvPr id="374" name="indianapolis 1990 07.jpg" descr="indianapolis 1990 07.jpg"/>
            <p:cNvPicPr>
              <a:picLocks noChangeAspect="0"/>
            </p:cNvPicPr>
            <p:nvPr/>
          </p:nvPicPr>
          <p:blipFill>
            <a:blip r:embed="rId3">
              <a:extLst/>
            </a:blip>
            <a:stretch>
              <a:fillRect/>
            </a:stretch>
          </p:blipFill>
          <p:spPr>
            <a:xfrm>
              <a:off x="0" y="0"/>
              <a:ext cx="11650950" cy="7569200"/>
            </a:xfrm>
            <a:prstGeom prst="rect">
              <a:avLst/>
            </a:prstGeom>
            <a:effectLst/>
          </p:spPr>
        </p:pic>
      </p:gr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8" name="I asked one of the priests if the wafer is actually the body of Christ. He answered, “Yes, this is the body and blood of our Lord.”…"/>
          <p:cNvSpPr txBox="1"/>
          <p:nvPr>
            <p:ph type="body" sz="half" idx="1"/>
          </p:nvPr>
        </p:nvSpPr>
        <p:spPr>
          <a:xfrm>
            <a:off x="908167" y="1141838"/>
            <a:ext cx="4748475" cy="8149043"/>
          </a:xfrm>
          <a:prstGeom prst="rect">
            <a:avLst/>
          </a:prstGeom>
        </p:spPr>
        <p:txBody>
          <a:bodyPr/>
          <a:lstStyle/>
          <a:p>
            <a:pPr>
              <a:defRPr b="1" sz="3400">
                <a:solidFill>
                  <a:srgbClr val="94E3FE"/>
                </a:solidFill>
                <a:latin typeface="Arial"/>
                <a:ea typeface="Arial"/>
                <a:cs typeface="Arial"/>
                <a:sym typeface="Arial"/>
              </a:defRPr>
            </a:pPr>
            <a:r>
              <a:t>I asked one of the priests if the wafer is actually the body of Christ. He answered, “Yes, this is the body and blood of our Lord.”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According to Catholic theology, each of the consecrated wafers is Jesus Christ himself. </a:t>
            </a:r>
          </a:p>
        </p:txBody>
      </p:sp>
      <p:pic>
        <p:nvPicPr>
          <p:cNvPr id="379" name="20210305T0930-TOBIN-PASTORAL-LETTER-EUCHARIST-1165925+c-4160035464.jpg" descr="20210305T0930-TOBIN-PASTORAL-LETTER-EUCHARIST-1165925+c-4160035464.jpg"/>
          <p:cNvPicPr>
            <a:picLocks noChangeAspect="1"/>
          </p:cNvPicPr>
          <p:nvPr/>
        </p:nvPicPr>
        <p:blipFill>
          <a:blip r:embed="rId2">
            <a:extLst/>
          </a:blip>
          <a:srcRect l="11816" t="0" r="2405" b="0"/>
          <a:stretch>
            <a:fillRect/>
          </a:stretch>
        </p:blipFill>
        <p:spPr>
          <a:xfrm>
            <a:off x="5945584" y="1056147"/>
            <a:ext cx="6259130" cy="4888909"/>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1" name="Yet one evening, Pentecostal chairman Vinson Synan encouraged all of the people to attend the mass on Sunday morning, saying, “If you want to see something beautiful, come see a spirit-filled Catholic mass.”"/>
          <p:cNvSpPr txBox="1"/>
          <p:nvPr>
            <p:ph type="body" sz="half" idx="1"/>
          </p:nvPr>
        </p:nvSpPr>
        <p:spPr>
          <a:xfrm>
            <a:off x="908167" y="1141838"/>
            <a:ext cx="5073614" cy="8155724"/>
          </a:xfrm>
          <a:prstGeom prst="rect">
            <a:avLst/>
          </a:prstGeom>
        </p:spPr>
        <p:txBody>
          <a:bodyPr/>
          <a:lstStyle>
            <a:lvl1pPr>
              <a:defRPr b="1" sz="3400">
                <a:solidFill>
                  <a:srgbClr val="94E3FE"/>
                </a:solidFill>
                <a:latin typeface="Arial"/>
                <a:ea typeface="Arial"/>
                <a:cs typeface="Arial"/>
                <a:sym typeface="Arial"/>
              </a:defRPr>
            </a:lvl1pPr>
          </a:lstStyle>
          <a:p>
            <a:pPr/>
            <a:r>
              <a:t>Yet one evening, Pentecostal chairman Vinson Synan encouraged all of the people to attend the mass on Sunday morning, saying, “If you want to see something beautiful, come see a spirit-filled Catholic mass.”</a:t>
            </a:r>
          </a:p>
        </p:txBody>
      </p:sp>
      <p:pic>
        <p:nvPicPr>
          <p:cNvPr id="382" name="indianapolis 1990 08.jpg" descr="indianapolis 1990 08.jpg"/>
          <p:cNvPicPr>
            <a:picLocks noChangeAspect="0"/>
          </p:cNvPicPr>
          <p:nvPr/>
        </p:nvPicPr>
        <p:blipFill>
          <a:blip r:embed="rId2">
            <a:extLst/>
          </a:blip>
          <a:stretch>
            <a:fillRect/>
          </a:stretch>
        </p:blipFill>
        <p:spPr>
          <a:xfrm>
            <a:off x="6811784" y="1132894"/>
            <a:ext cx="5409222" cy="5225073"/>
          </a:xfrm>
          <a:prstGeom prst="rect">
            <a:avLst/>
          </a:prstGeom>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4"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85"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86" name="Spirit slaying at New Orleans ‘87"/>
          <p:cNvSpPr txBox="1"/>
          <p:nvPr/>
        </p:nvSpPr>
        <p:spPr>
          <a:xfrm>
            <a:off x="1073150" y="1949450"/>
            <a:ext cx="4235550" cy="4305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l">
              <a:lnSpc>
                <a:spcPct val="110000"/>
              </a:lnSpc>
              <a:defRPr b="1" cap="none" sz="3400">
                <a:solidFill>
                  <a:srgbClr val="94E3FE"/>
                </a:solidFill>
                <a:latin typeface="Arial"/>
                <a:ea typeface="Arial"/>
                <a:cs typeface="Arial"/>
                <a:sym typeface="Arial"/>
              </a:defRPr>
            </a:lvl1pPr>
          </a:lstStyle>
          <a:p>
            <a:pPr/>
            <a:r>
              <a:t>Spirit slaying at New Orleans ‘87</a:t>
            </a:r>
          </a:p>
        </p:txBody>
      </p:sp>
      <p:grpSp>
        <p:nvGrpSpPr>
          <p:cNvPr id="389" name="new orleans 1987 16 - Version 2.jpg"/>
          <p:cNvGrpSpPr/>
          <p:nvPr/>
        </p:nvGrpSpPr>
        <p:grpSpPr>
          <a:xfrm>
            <a:off x="6260949" y="986681"/>
            <a:ext cx="5746148" cy="7805638"/>
            <a:chOff x="0" y="0"/>
            <a:chExt cx="5746146" cy="7805636"/>
          </a:xfrm>
        </p:grpSpPr>
        <p:pic>
          <p:nvPicPr>
            <p:cNvPr id="388" name="new orleans 1987 16 - Version 2.jpg" descr="new orleans 1987 16 - Version 2.jpg"/>
            <p:cNvPicPr>
              <a:picLocks noChangeAspect="1"/>
            </p:cNvPicPr>
            <p:nvPr/>
          </p:nvPicPr>
          <p:blipFill>
            <a:blip r:embed="rId2">
              <a:extLst/>
            </a:blip>
            <a:srcRect l="0" t="0" r="0" b="6629"/>
            <a:stretch>
              <a:fillRect/>
            </a:stretch>
          </p:blipFill>
          <p:spPr>
            <a:xfrm>
              <a:off x="76200" y="63500"/>
              <a:ext cx="5606447" cy="7665937"/>
            </a:xfrm>
            <a:prstGeom prst="rect">
              <a:avLst/>
            </a:prstGeom>
            <a:ln>
              <a:noFill/>
            </a:ln>
            <a:effectLst/>
          </p:spPr>
        </p:pic>
        <p:pic>
          <p:nvPicPr>
            <p:cNvPr id="387" name="new orleans 1987 16 - Version 2.jpg" descr="new orleans 1987 16 - Version 2.jpg"/>
            <p:cNvPicPr>
              <a:picLocks noChangeAspect="0"/>
            </p:cNvPicPr>
            <p:nvPr/>
          </p:nvPicPr>
          <p:blipFill>
            <a:blip r:embed="rId3">
              <a:extLst/>
            </a:blip>
            <a:stretch>
              <a:fillRect/>
            </a:stretch>
          </p:blipFill>
          <p:spPr>
            <a:xfrm>
              <a:off x="-1" y="0"/>
              <a:ext cx="5746148" cy="7805637"/>
            </a:xfrm>
            <a:prstGeom prst="rect">
              <a:avLst/>
            </a:prstGeom>
            <a:effectLst/>
          </p:spPr>
        </p:pic>
      </p:gr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1"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92"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grpSp>
        <p:nvGrpSpPr>
          <p:cNvPr id="395" name="norleans-indianapolis 61.jpg"/>
          <p:cNvGrpSpPr/>
          <p:nvPr/>
        </p:nvGrpSpPr>
        <p:grpSpPr>
          <a:xfrm>
            <a:off x="676925" y="1092200"/>
            <a:ext cx="11650950" cy="7569200"/>
            <a:chOff x="0" y="0"/>
            <a:chExt cx="11650949" cy="7569200"/>
          </a:xfrm>
        </p:grpSpPr>
        <p:pic>
          <p:nvPicPr>
            <p:cNvPr id="394" name="norleans-indianapolis 61.jpg" descr="norleans-indianapolis 61.jpg"/>
            <p:cNvPicPr>
              <a:picLocks noChangeAspect="1"/>
            </p:cNvPicPr>
            <p:nvPr/>
          </p:nvPicPr>
          <p:blipFill>
            <a:blip r:embed="rId2">
              <a:extLst/>
            </a:blip>
            <a:srcRect l="0" t="1089" r="0" b="1089"/>
            <a:stretch>
              <a:fillRect/>
            </a:stretch>
          </p:blipFill>
          <p:spPr>
            <a:xfrm>
              <a:off x="76200" y="63500"/>
              <a:ext cx="11511250" cy="7429500"/>
            </a:xfrm>
            <a:prstGeom prst="rect">
              <a:avLst/>
            </a:prstGeom>
            <a:ln>
              <a:noFill/>
            </a:ln>
            <a:effectLst/>
          </p:spPr>
        </p:pic>
        <p:pic>
          <p:nvPicPr>
            <p:cNvPr id="393" name="norleans-indianapolis 61.jpg" descr="norleans-indianapolis 61.jpg"/>
            <p:cNvPicPr>
              <a:picLocks noChangeAspect="0"/>
            </p:cNvPicPr>
            <p:nvPr/>
          </p:nvPicPr>
          <p:blipFill>
            <a:blip r:embed="rId3">
              <a:extLst/>
            </a:blip>
            <a:stretch>
              <a:fillRect/>
            </a:stretch>
          </p:blipFill>
          <p:spPr>
            <a:xfrm>
              <a:off x="0" y="0"/>
              <a:ext cx="11650950" cy="7569200"/>
            </a:xfrm>
            <a:prstGeom prst="rect">
              <a:avLst/>
            </a:prstGeom>
            <a:effectLst/>
          </p:spPr>
        </p:pic>
      </p:gr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7" name="Text"/>
          <p:cNvSpPr txBox="1"/>
          <p:nvPr/>
        </p:nvSpPr>
        <p:spPr>
          <a:xfrm>
            <a:off x="5943600" y="16762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sp>
        <p:nvSpPr>
          <p:cNvPr id="398" name="Text"/>
          <p:cNvSpPr txBox="1"/>
          <p:nvPr/>
        </p:nvSpPr>
        <p:spPr>
          <a:xfrm>
            <a:off x="6311900" y="3238382"/>
            <a:ext cx="127000" cy="6606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cap="none" sz="1000">
                <a:solidFill>
                  <a:srgbClr val="0000EE"/>
                </a:solidFill>
                <a:latin typeface="Arial"/>
                <a:ea typeface="Arial"/>
                <a:cs typeface="Arial"/>
                <a:sym typeface="Arial"/>
              </a:defRPr>
            </a:pPr>
            <a:endParaRPr>
              <a:solidFill>
                <a:srgbClr val="000000"/>
              </a:solidFill>
            </a:endParaRPr>
          </a:p>
        </p:txBody>
      </p:sp>
      <p:grpSp>
        <p:nvGrpSpPr>
          <p:cNvPr id="401" name="new orleans 1987 09.jpg"/>
          <p:cNvGrpSpPr/>
          <p:nvPr/>
        </p:nvGrpSpPr>
        <p:grpSpPr>
          <a:xfrm>
            <a:off x="1064463" y="980196"/>
            <a:ext cx="10621873" cy="7818609"/>
            <a:chOff x="0" y="0"/>
            <a:chExt cx="10621872" cy="7818608"/>
          </a:xfrm>
        </p:grpSpPr>
        <p:pic>
          <p:nvPicPr>
            <p:cNvPr id="400" name="new orleans 1987 09.jpg" descr="new orleans 1987 09.jpg"/>
            <p:cNvPicPr>
              <a:picLocks noChangeAspect="1"/>
            </p:cNvPicPr>
            <p:nvPr/>
          </p:nvPicPr>
          <p:blipFill>
            <a:blip r:embed="rId2">
              <a:extLst/>
            </a:blip>
            <a:srcRect l="0" t="23231" r="0" b="27819"/>
            <a:stretch>
              <a:fillRect/>
            </a:stretch>
          </p:blipFill>
          <p:spPr>
            <a:xfrm>
              <a:off x="76200" y="63500"/>
              <a:ext cx="10482173" cy="7678909"/>
            </a:xfrm>
            <a:prstGeom prst="rect">
              <a:avLst/>
            </a:prstGeom>
            <a:ln>
              <a:noFill/>
            </a:ln>
            <a:effectLst/>
          </p:spPr>
        </p:pic>
        <p:pic>
          <p:nvPicPr>
            <p:cNvPr id="399" name="new orleans 1987 09.jpg" descr="new orleans 1987 09.jpg"/>
            <p:cNvPicPr>
              <a:picLocks noChangeAspect="0"/>
            </p:cNvPicPr>
            <p:nvPr/>
          </p:nvPicPr>
          <p:blipFill>
            <a:blip r:embed="rId3">
              <a:extLst/>
            </a:blip>
            <a:stretch>
              <a:fillRect/>
            </a:stretch>
          </p:blipFill>
          <p:spPr>
            <a:xfrm>
              <a:off x="-1" y="0"/>
              <a:ext cx="10621874" cy="7818609"/>
            </a:xfrm>
            <a:prstGeom prst="rect">
              <a:avLst/>
            </a:prstGeom>
            <a:effectLst/>
          </p:spPr>
        </p:pic>
      </p:gr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3" name="The final speaker was Catholic priest Tom Forrest, who came from Rome as a representative of Pope John Paul II.…"/>
          <p:cNvSpPr txBox="1"/>
          <p:nvPr>
            <p:ph type="body" sz="half" idx="1"/>
          </p:nvPr>
        </p:nvSpPr>
        <p:spPr>
          <a:xfrm>
            <a:off x="908167" y="1141838"/>
            <a:ext cx="5126323" cy="8155724"/>
          </a:xfrm>
          <a:prstGeom prst="rect">
            <a:avLst/>
          </a:prstGeom>
        </p:spPr>
        <p:txBody>
          <a:bodyPr/>
          <a:lstStyle/>
          <a:p>
            <a:pPr>
              <a:defRPr b="1" sz="3400">
                <a:solidFill>
                  <a:srgbClr val="94E3FE"/>
                </a:solidFill>
                <a:latin typeface="Arial"/>
                <a:ea typeface="Arial"/>
                <a:cs typeface="Arial"/>
                <a:sym typeface="Arial"/>
              </a:defRPr>
            </a:pPr>
            <a:r>
              <a:t>The final speaker was Catholic priest Tom Forrest, who came from Rome as a representative of Pope John Paul II.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Forrest brought the crowd to its feet when he proclaimed that the world must be evangelized by all denominations working together.</a:t>
            </a:r>
          </a:p>
        </p:txBody>
      </p:sp>
      <p:pic>
        <p:nvPicPr>
          <p:cNvPr id="404" name="indianapolis 1990 tom forrest 03.jpg" descr="indianapolis 1990 tom forrest 03.jpg"/>
          <p:cNvPicPr>
            <a:picLocks noChangeAspect="0"/>
          </p:cNvPicPr>
          <p:nvPr/>
        </p:nvPicPr>
        <p:blipFill>
          <a:blip r:embed="rId2">
            <a:extLst/>
          </a:blip>
          <a:stretch>
            <a:fillRect/>
          </a:stretch>
        </p:blipFill>
        <p:spPr>
          <a:xfrm>
            <a:off x="7052462" y="1168011"/>
            <a:ext cx="5126323" cy="7029958"/>
          </a:xfrm>
          <a:prstGeom prst="rect">
            <a:avLst/>
          </a:prstGeom>
        </p:spPr>
      </p:pic>
      <p:sp>
        <p:nvSpPr>
          <p:cNvPr id="405" name="Tom Forrest"/>
          <p:cNvSpPr txBox="1"/>
          <p:nvPr/>
        </p:nvSpPr>
        <p:spPr>
          <a:xfrm>
            <a:off x="7336177" y="8326586"/>
            <a:ext cx="4558893" cy="17401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a:solidFill>
                  <a:srgbClr val="DEDDDE"/>
                </a:solidFill>
                <a:latin typeface="Arial"/>
                <a:ea typeface="Arial"/>
                <a:cs typeface="Arial"/>
                <a:sym typeface="Arial"/>
              </a:defRPr>
            </a:lvl1pPr>
          </a:lstStyle>
          <a:p>
            <a:pPr/>
            <a:r>
              <a:t>Tom Forrest</a:t>
            </a: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7" name="The ecumenical spirit is a false spirit.…"/>
          <p:cNvSpPr txBox="1"/>
          <p:nvPr>
            <p:ph type="body" sz="half" idx="1"/>
          </p:nvPr>
        </p:nvSpPr>
        <p:spPr>
          <a:xfrm>
            <a:off x="908167" y="1141838"/>
            <a:ext cx="5359464" cy="8155724"/>
          </a:xfrm>
          <a:prstGeom prst="rect">
            <a:avLst/>
          </a:prstGeom>
        </p:spPr>
        <p:txBody>
          <a:bodyPr/>
          <a:lstStyle/>
          <a:p>
            <a:pPr>
              <a:defRPr b="1" sz="3400">
                <a:solidFill>
                  <a:srgbClr val="94E3FE"/>
                </a:solidFill>
                <a:latin typeface="Arial"/>
                <a:ea typeface="Arial"/>
                <a:cs typeface="Arial"/>
                <a:sym typeface="Arial"/>
              </a:defRPr>
            </a:pPr>
            <a:r>
              <a:t>The ecumenical spirit is a false spirit.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As we have seen, one of the names of the Spirit of God is “the Spirit of Truth” (Joh. 14:17; 15:26; 16:13; 1 Jo. 4:6).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When the Spirit comes in His saving and sanctifying power, He also comes with Truth. </a:t>
            </a:r>
          </a:p>
        </p:txBody>
      </p:sp>
      <p:pic>
        <p:nvPicPr>
          <p:cNvPr id="408" name="new orleans 1987 30.jpg" descr="new orleans 1987 30.jpg"/>
          <p:cNvPicPr>
            <a:picLocks noChangeAspect="0"/>
          </p:cNvPicPr>
          <p:nvPr/>
        </p:nvPicPr>
        <p:blipFill>
          <a:blip r:embed="rId2">
            <a:extLst/>
          </a:blip>
          <a:stretch>
            <a:fillRect/>
          </a:stretch>
        </p:blipFill>
        <p:spPr>
          <a:xfrm>
            <a:off x="7259669" y="1015611"/>
            <a:ext cx="4711910" cy="6468543"/>
          </a:xfrm>
          <a:prstGeom prst="rect">
            <a:avLst/>
          </a:prstGeom>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0" name="This PowerPoint presentation is part of the package entitled Highlights in the Pentecostal-Charismatic Movements.…"/>
          <p:cNvSpPr txBox="1"/>
          <p:nvPr/>
        </p:nvSpPr>
        <p:spPr>
          <a:xfrm>
            <a:off x="906143" y="1130300"/>
            <a:ext cx="11836401" cy="749300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This PowerPoint presentation is part of the package entitled </a:t>
            </a:r>
            <a:r>
              <a:rPr i="1"/>
              <a:t>Highlights in the Pentecostal-Charismatic Movements</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Copyright 2025</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Way of Life Literature</a:t>
            </a:r>
            <a:br/>
            <a:r>
              <a:t>P. O. Box 610368</a:t>
            </a:r>
            <a:br/>
            <a:r>
              <a:t>Port Huron, MI 48061</a:t>
            </a:r>
            <a:br/>
            <a:r>
              <a:t>866-295-4143</a:t>
            </a:r>
            <a:br/>
            <a:r>
              <a:rPr u="sng">
                <a:hlinkClick r:id="rId2" invalidUrl="" action="" tgtFrame="" tooltip="" history="1" highlightClick="0" endSnd="0"/>
              </a:rPr>
              <a:t>http://www.wayoflife.org</a:t>
            </a:r>
            <a:br/>
            <a:r>
              <a:rPr u="sng">
                <a:hlinkClick r:id="rId3" invalidUrl="" action="" tgtFrame="" tooltip="" history="1" highlightClick="0" endSnd="0"/>
              </a:rPr>
              <a:t>fbns@wayoflife.org</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In Canada</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Bethel Baptist Church, 4212 Campbell St. N., London, Ontario N6P 1A6 </a:t>
            </a:r>
            <a:br/>
            <a:r>
              <a:t>519-652-2619 </a:t>
            </a:r>
          </a:p>
        </p:txBody>
      </p:sp>
      <p:pic>
        <p:nvPicPr>
          <p:cNvPr id="411" name="Highlights in the Pentecostal-Charismatic.jpeg" descr="Highlights in the Pentecostal-Charismatic.jpeg"/>
          <p:cNvPicPr>
            <a:picLocks noChangeAspect="1"/>
          </p:cNvPicPr>
          <p:nvPr/>
        </p:nvPicPr>
        <p:blipFill>
          <a:blip r:embed="rId4">
            <a:extLst/>
          </a:blip>
          <a:stretch>
            <a:fillRect/>
          </a:stretch>
        </p:blipFill>
        <p:spPr>
          <a:xfrm>
            <a:off x="791223" y="2696470"/>
            <a:ext cx="2788444" cy="3761156"/>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4" name="proxy.duckduckgo.jpg" descr="proxy.duckduckgo.jpg"/>
          <p:cNvPicPr>
            <a:picLocks noChangeAspect="0"/>
          </p:cNvPicPr>
          <p:nvPr>
            <p:ph type="pic" idx="21"/>
          </p:nvPr>
        </p:nvPicPr>
        <p:blipFill>
          <a:blip r:embed="rId2">
            <a:extLst/>
          </a:blip>
          <a:stretch>
            <a:fillRect/>
          </a:stretch>
        </p:blipFill>
        <p:spPr>
          <a:xfrm>
            <a:off x="7027878" y="1104900"/>
            <a:ext cx="5402770" cy="7146745"/>
          </a:xfrm>
          <a:prstGeom prst="rect">
            <a:avLst/>
          </a:prstGeom>
        </p:spPr>
      </p:pic>
      <p:sp>
        <p:nvSpPr>
          <p:cNvPr id="255" name="The Charismatic Movement"/>
          <p:cNvSpPr txBox="1"/>
          <p:nvPr>
            <p:ph type="title"/>
          </p:nvPr>
        </p:nvSpPr>
        <p:spPr>
          <a:xfrm>
            <a:off x="743064" y="196964"/>
            <a:ext cx="5930672" cy="5581301"/>
          </a:xfrm>
          <a:prstGeom prst="rect">
            <a:avLst/>
          </a:prstGeom>
        </p:spPr>
        <p:txBody>
          <a:bodyPr/>
          <a:lstStyle>
            <a:lvl1pPr>
              <a:defRPr b="1" sz="6200">
                <a:latin typeface="Arial"/>
                <a:ea typeface="Arial"/>
                <a:cs typeface="Arial"/>
                <a:sym typeface="Arial"/>
              </a:defRPr>
            </a:lvl1pPr>
          </a:lstStyle>
          <a:p>
            <a:pPr/>
            <a:r>
              <a:t>The Charismatic Movement</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7" name="In the 1960s, Pentecostalism became ecumenical and moved into the mainstream denominations.…"/>
          <p:cNvSpPr txBox="1"/>
          <p:nvPr>
            <p:ph type="body" sz="half" idx="1"/>
          </p:nvPr>
        </p:nvSpPr>
        <p:spPr>
          <a:xfrm>
            <a:off x="882767" y="1063058"/>
            <a:ext cx="5186029" cy="8190947"/>
          </a:xfrm>
          <a:prstGeom prst="rect">
            <a:avLst/>
          </a:prstGeom>
        </p:spPr>
        <p:txBody>
          <a:bodyPr/>
          <a:lstStyle/>
          <a:p>
            <a:pPr>
              <a:defRPr b="1" sz="3400">
                <a:solidFill>
                  <a:srgbClr val="94E3FE"/>
                </a:solidFill>
                <a:latin typeface="Arial"/>
                <a:ea typeface="Arial"/>
                <a:cs typeface="Arial"/>
                <a:sym typeface="Arial"/>
              </a:defRPr>
            </a:pPr>
            <a:r>
              <a:t>In the 1960s, Pentecostalism became ecumenical and moved into the mainstream denominations.</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It is called the neo-Pentecostal or the Charismatic movement.</a:t>
            </a:r>
          </a:p>
        </p:txBody>
      </p:sp>
      <p:pic>
        <p:nvPicPr>
          <p:cNvPr id="258" name="proxy.duckduckgo.jpg" descr="proxy.duckduckgo.jpg"/>
          <p:cNvPicPr>
            <a:picLocks noChangeAspect="0"/>
          </p:cNvPicPr>
          <p:nvPr/>
        </p:nvPicPr>
        <p:blipFill>
          <a:blip r:embed="rId2">
            <a:extLst/>
          </a:blip>
          <a:stretch>
            <a:fillRect/>
          </a:stretch>
        </p:blipFill>
        <p:spPr>
          <a:xfrm>
            <a:off x="6441471" y="1132894"/>
            <a:ext cx="5779535" cy="4764008"/>
          </a:xfrm>
          <a:prstGeom prst="rect">
            <a:avLst/>
          </a:prstGeom>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0" name="The name “charismatic” is from the Greek “charisma,” which is used for the gifts of the Spirit in the New Testament epistles.…"/>
          <p:cNvSpPr txBox="1"/>
          <p:nvPr>
            <p:ph type="body" sz="half" idx="1"/>
          </p:nvPr>
        </p:nvSpPr>
        <p:spPr>
          <a:xfrm>
            <a:off x="882767" y="1063058"/>
            <a:ext cx="5186029" cy="8190947"/>
          </a:xfrm>
          <a:prstGeom prst="rect">
            <a:avLst/>
          </a:prstGeom>
        </p:spPr>
        <p:txBody>
          <a:bodyPr/>
          <a:lstStyle/>
          <a:p>
            <a:pPr>
              <a:defRPr b="1" sz="3400">
                <a:solidFill>
                  <a:srgbClr val="94E3FE"/>
                </a:solidFill>
                <a:latin typeface="Arial"/>
                <a:ea typeface="Arial"/>
                <a:cs typeface="Arial"/>
                <a:sym typeface="Arial"/>
              </a:defRPr>
            </a:pPr>
            <a:r>
              <a:t>The name “charismatic” is from the Greek “charisma,” which is used for the gifts of the Spirit in the New Testament epistles. </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“Having then gifts [charisma] differing according to the grace that is given to us…” (Ro. 12:6).</a:t>
            </a:r>
          </a:p>
        </p:txBody>
      </p:sp>
      <p:pic>
        <p:nvPicPr>
          <p:cNvPr id="261" name="proxy.duckduckgo.jpg" descr="proxy.duckduckgo.jpg"/>
          <p:cNvPicPr>
            <a:picLocks noChangeAspect="0"/>
          </p:cNvPicPr>
          <p:nvPr/>
        </p:nvPicPr>
        <p:blipFill>
          <a:blip r:embed="rId2">
            <a:extLst/>
          </a:blip>
          <a:stretch>
            <a:fillRect/>
          </a:stretch>
        </p:blipFill>
        <p:spPr>
          <a:xfrm>
            <a:off x="6441471" y="1132894"/>
            <a:ext cx="5779535" cy="4764008"/>
          </a:xfrm>
          <a:prstGeom prst="rect">
            <a:avLst/>
          </a:prstGeom>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3" name="The Charismatic movement began in 1960 with the outbreak of “tongues speaking” at St. Mark’s Episcopal Church in Van Nuys, California. The Episcopal priest, Dennis Bennett (1917-1991), supported the practice and became an early leader in the movement."/>
          <p:cNvSpPr txBox="1"/>
          <p:nvPr>
            <p:ph type="body" sz="half" idx="1"/>
          </p:nvPr>
        </p:nvSpPr>
        <p:spPr>
          <a:xfrm>
            <a:off x="882767" y="1063058"/>
            <a:ext cx="5006245" cy="8155725"/>
          </a:xfrm>
          <a:prstGeom prst="rect">
            <a:avLst/>
          </a:prstGeom>
        </p:spPr>
        <p:txBody>
          <a:bodyPr/>
          <a:lstStyle/>
          <a:p>
            <a:pPr>
              <a:defRPr b="1" sz="3400">
                <a:solidFill>
                  <a:srgbClr val="94E3FE"/>
                </a:solidFill>
                <a:latin typeface="Arial"/>
                <a:ea typeface="Arial"/>
                <a:cs typeface="Arial"/>
                <a:sym typeface="Arial"/>
              </a:defRPr>
            </a:pPr>
            <a:r>
              <a:t>The Charismatic movement began in 1960 with the outbreak of “tongues speaking” at St. Mark’s Episcopal Church in Van Nuys, California. The Episcopal priest, </a:t>
            </a:r>
            <a:r>
              <a:rPr>
                <a:solidFill>
                  <a:srgbClr val="FFFFFF"/>
                </a:solidFill>
              </a:rPr>
              <a:t>Dennis Bennett</a:t>
            </a:r>
            <a:r>
              <a:t> (1917-1991), supported the practice and became an early leader in the movement.</a:t>
            </a:r>
          </a:p>
        </p:txBody>
      </p:sp>
      <p:pic>
        <p:nvPicPr>
          <p:cNvPr id="264" name="proxy.duckduckgo.jpg" descr="proxy.duckduckgo.jpg"/>
          <p:cNvPicPr>
            <a:picLocks noChangeAspect="0"/>
          </p:cNvPicPr>
          <p:nvPr/>
        </p:nvPicPr>
        <p:blipFill>
          <a:blip r:embed="rId2">
            <a:extLst/>
          </a:blip>
          <a:stretch>
            <a:fillRect/>
          </a:stretch>
        </p:blipFill>
        <p:spPr>
          <a:xfrm>
            <a:off x="7210936" y="996612"/>
            <a:ext cx="4736136" cy="6241762"/>
          </a:xfrm>
          <a:prstGeom prst="rect">
            <a:avLst/>
          </a:prstGeom>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Bennett had a wide influence through his speaking engagements and his best-selling books, including Nine O'Clock in the Morning and The Holy Spirit and You."/>
          <p:cNvSpPr txBox="1"/>
          <p:nvPr>
            <p:ph type="body" sz="half" idx="1"/>
          </p:nvPr>
        </p:nvSpPr>
        <p:spPr>
          <a:xfrm>
            <a:off x="908167" y="811638"/>
            <a:ext cx="4155841" cy="8155724"/>
          </a:xfrm>
          <a:prstGeom prst="rect">
            <a:avLst/>
          </a:prstGeom>
        </p:spPr>
        <p:txBody>
          <a:bodyPr/>
          <a:lstStyle/>
          <a:p>
            <a:pPr>
              <a:defRPr b="1" sz="3400">
                <a:solidFill>
                  <a:srgbClr val="94E3FE"/>
                </a:solidFill>
                <a:latin typeface="Arial"/>
                <a:ea typeface="Arial"/>
                <a:cs typeface="Arial"/>
                <a:sym typeface="Arial"/>
              </a:defRPr>
            </a:pPr>
            <a:r>
              <a:t>Bennett had a wide influence through his speaking engagements and his best-selling books, including </a:t>
            </a:r>
            <a:r>
              <a:rPr i="1"/>
              <a:t>Nine O'Clock in the Morning</a:t>
            </a:r>
            <a:r>
              <a:t> and </a:t>
            </a:r>
            <a:r>
              <a:rPr i="1"/>
              <a:t>The Holy Spirit and You</a:t>
            </a:r>
            <a:r>
              <a:t>. </a:t>
            </a:r>
          </a:p>
        </p:txBody>
      </p:sp>
      <p:pic>
        <p:nvPicPr>
          <p:cNvPr id="267" name="proxy.duckduckgo.jpg" descr="proxy.duckduckgo.jpg"/>
          <p:cNvPicPr>
            <a:picLocks noChangeAspect="0"/>
          </p:cNvPicPr>
          <p:nvPr/>
        </p:nvPicPr>
        <p:blipFill>
          <a:blip r:embed="rId2">
            <a:extLst/>
          </a:blip>
          <a:stretch>
            <a:fillRect/>
          </a:stretch>
        </p:blipFill>
        <p:spPr>
          <a:xfrm>
            <a:off x="8773594" y="682936"/>
            <a:ext cx="3554478" cy="5866000"/>
          </a:xfrm>
          <a:prstGeom prst="rect">
            <a:avLst/>
          </a:prstGeom>
        </p:spPr>
      </p:pic>
      <p:pic>
        <p:nvPicPr>
          <p:cNvPr id="268" name="proxy.duckduckgo.jpg" descr="proxy.duckduckgo.jpg"/>
          <p:cNvPicPr>
            <a:picLocks noChangeAspect="0"/>
          </p:cNvPicPr>
          <p:nvPr/>
        </p:nvPicPr>
        <p:blipFill>
          <a:blip r:embed="rId3">
            <a:extLst/>
          </a:blip>
          <a:stretch>
            <a:fillRect/>
          </a:stretch>
        </p:blipFill>
        <p:spPr>
          <a:xfrm rot="21083514">
            <a:off x="5452923" y="3357652"/>
            <a:ext cx="3418158" cy="5426577"/>
          </a:xfrm>
          <a:prstGeom prst="rect">
            <a:avLst/>
          </a:prstGeom>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0" name="The Charismatic Movement and Rome…"/>
          <p:cNvSpPr txBox="1"/>
          <p:nvPr>
            <p:ph type="body" sz="half" idx="1"/>
          </p:nvPr>
        </p:nvSpPr>
        <p:spPr>
          <a:xfrm>
            <a:off x="882767" y="1063058"/>
            <a:ext cx="5912906" cy="8155725"/>
          </a:xfrm>
          <a:prstGeom prst="rect">
            <a:avLst/>
          </a:prstGeom>
        </p:spPr>
        <p:txBody>
          <a:bodyPr/>
          <a:lstStyle/>
          <a:p>
            <a:pPr>
              <a:defRPr b="1" sz="3400">
                <a:solidFill>
                  <a:srgbClr val="FFFFFF"/>
                </a:solidFill>
                <a:latin typeface="Arial"/>
                <a:ea typeface="Arial"/>
                <a:cs typeface="Arial"/>
                <a:sym typeface="Arial"/>
              </a:defRPr>
            </a:pPr>
            <a:r>
              <a:t>The Charismatic Movement and Rome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 Charismatic movement moved into the Roman Catholic Church in the latter half of the 1960s.</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 Charismatic movement is a major part of the ecumenical movement which is creating a one-world “church.” </a:t>
            </a:r>
          </a:p>
        </p:txBody>
      </p:sp>
      <p:pic>
        <p:nvPicPr>
          <p:cNvPr id="271" name="proxy.duckduckgo.jpg" descr="proxy.duckduckgo.jpg"/>
          <p:cNvPicPr>
            <a:picLocks noChangeAspect="0"/>
          </p:cNvPicPr>
          <p:nvPr/>
        </p:nvPicPr>
        <p:blipFill>
          <a:blip r:embed="rId2">
            <a:extLst/>
          </a:blip>
          <a:stretch>
            <a:fillRect/>
          </a:stretch>
        </p:blipFill>
        <p:spPr>
          <a:xfrm>
            <a:off x="7266428" y="1132894"/>
            <a:ext cx="4954577" cy="4792207"/>
          </a:xfrm>
          <a:prstGeom prst="rect">
            <a:avLst/>
          </a:prstGeom>
        </p:spPr>
      </p:pic>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2.png"/></Relationships>

</file>

<file path=ppt/theme/_rels/theme2.xml.rels><?xml version="1.0" encoding="UTF-8"?>
<Relationships xmlns="http://schemas.openxmlformats.org/package/2006/relationships"><Relationship Id="rId1" Type="http://schemas.openxmlformats.org/officeDocument/2006/relationships/image" Target="../media/image3.png"/></Relationships>

</file>

<file path=ppt/theme/theme1.xml><?xml version="1.0" encoding="utf-8"?>
<a:theme xmlns:a="http://schemas.openxmlformats.org/drawingml/2006/main" xmlns:r="http://schemas.openxmlformats.org/officeDocument/2006/relationships"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42435" dir="2388334">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42435" dir="2388334">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